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Alexandria Medium"/>
      <p:regular r:id="rId62"/>
      <p:bold r:id="rId63"/>
    </p:embeddedFon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Proxima Nova Semibold"/>
      <p:regular r:id="rId74"/>
      <p:bold r:id="rId75"/>
      <p:boldItalic r:id="rId76"/>
    </p:embeddedFont>
    <p:embeddedFont>
      <p:font typeface="Albert Sans"/>
      <p:regular r:id="rId77"/>
      <p:bold r:id="rId78"/>
      <p:italic r:id="rId79"/>
      <p:boldItalic r:id="rId80"/>
    </p:embeddedFont>
    <p:embeddedFont>
      <p:font typeface="Alexandria"/>
      <p:regular r:id="rId81"/>
      <p:bold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9F7A9DB-A00C-43BC-A557-BF2E435B94C2}">
  <a:tblStyle styleId="{F9F7A9DB-A00C-43BC-A557-BF2E435B94C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3397B4E-E7AD-4243-AB63-C1CB3276AE30}"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AlbertSans-boldItalic.fntdata"/><Relationship Id="rId82" Type="http://schemas.openxmlformats.org/officeDocument/2006/relationships/font" Target="fonts/Alexandria-bold.fntdata"/><Relationship Id="rId81" Type="http://schemas.openxmlformats.org/officeDocument/2006/relationships/font" Target="fonts/Alexandria-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5.xml"/><Relationship Id="rId75" Type="http://schemas.openxmlformats.org/officeDocument/2006/relationships/font" Target="fonts/ProximaNovaSemibold-bold.fntdata"/><Relationship Id="rId30" Type="http://schemas.openxmlformats.org/officeDocument/2006/relationships/slide" Target="slides/slide24.xml"/><Relationship Id="rId74" Type="http://schemas.openxmlformats.org/officeDocument/2006/relationships/font" Target="fonts/ProximaNovaSemibold-regular.fntdata"/><Relationship Id="rId33" Type="http://schemas.openxmlformats.org/officeDocument/2006/relationships/slide" Target="slides/slide27.xml"/><Relationship Id="rId77" Type="http://schemas.openxmlformats.org/officeDocument/2006/relationships/font" Target="fonts/AlbertSans-regular.fntdata"/><Relationship Id="rId32" Type="http://schemas.openxmlformats.org/officeDocument/2006/relationships/slide" Target="slides/slide26.xml"/><Relationship Id="rId76" Type="http://schemas.openxmlformats.org/officeDocument/2006/relationships/font" Target="fonts/ProximaNovaSemibold-boldItalic.fntdata"/><Relationship Id="rId35" Type="http://schemas.openxmlformats.org/officeDocument/2006/relationships/slide" Target="slides/slide29.xml"/><Relationship Id="rId79" Type="http://schemas.openxmlformats.org/officeDocument/2006/relationships/font" Target="fonts/AlbertSans-italic.fntdata"/><Relationship Id="rId34" Type="http://schemas.openxmlformats.org/officeDocument/2006/relationships/slide" Target="slides/slide28.xml"/><Relationship Id="rId78" Type="http://schemas.openxmlformats.org/officeDocument/2006/relationships/font" Target="fonts/AlbertSans-bold.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lexandriaMedium-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AlexandriaMedium-bold.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2.png>
</file>

<file path=ppt/media/image13.png>
</file>

<file path=ppt/media/image14.png>
</file>

<file path=ppt/media/image15.png>
</file>

<file path=ppt/media/image17.png>
</file>

<file path=ppt/media/image18.jpg>
</file>

<file path=ppt/media/image19.jpg>
</file>

<file path=ppt/media/image2.png>
</file>

<file path=ppt/media/image20.jpg>
</file>

<file path=ppt/media/image21.jpg>
</file>

<file path=ppt/media/image22.jpg>
</file>

<file path=ppt/media/image23.jpg>
</file>

<file path=ppt/media/image24.png>
</file>

<file path=ppt/media/image3.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558abb5f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558abb5f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572bee519d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572bee519d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5703cb3a7b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5703cb3a7b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572bee519d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572bee519d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572bee519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572bee519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572bee519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572bee519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5685abcfc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5685abcfc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572bee519d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572bee519d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572bee519d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572bee519d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572bee519d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572bee519d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572bee519d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572bee519d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5703cb3a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5703cb3a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572bee519d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572bee519d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2572bee519d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2572bee519d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2572bee519d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2572bee519d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572bee519d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572bee519d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572bee519d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572bee519d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572bee519d_0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2572bee519d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572bee519d_0_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2572bee519d_0_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2572bee519d_0_8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2572bee519d_0_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2572bee519d_0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2572bee519d_0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572bee519d_0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572bee519d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53b51d4ff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53b51d4ff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572bee519d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572bee519d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572bee519d_0_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2572bee519d_0_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2572bee519d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2572bee519d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2572bee519d_0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2572bee519d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2572bee519d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2572bee519d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2572bee519d_0_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2572bee519d_0_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2572bee519d_0_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2572bee519d_0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572bee519d_0_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2572bee519d_0_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2572bee519d_0_9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2572bee519d_0_9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2572bee519d_0_98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2572bee519d_0_98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5703cb3a7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5703cb3a7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2572bee519d_0_9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2572bee519d_0_9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2572bee519d_0_9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2572bee519d_0_9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2572bee519d_0_9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2572bee519d_0_9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2572bee519d_0_10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2572bee519d_0_10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4" name="Shape 3254"/>
        <p:cNvGrpSpPr/>
        <p:nvPr/>
      </p:nvGrpSpPr>
      <p:grpSpPr>
        <a:xfrm>
          <a:off x="0" y="0"/>
          <a:ext cx="0" cy="0"/>
          <a:chOff x="0" y="0"/>
          <a:chExt cx="0" cy="0"/>
        </a:xfrm>
      </p:grpSpPr>
      <p:sp>
        <p:nvSpPr>
          <p:cNvPr id="3255" name="Google Shape;3255;g2572bee519d_0_12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6" name="Google Shape;3256;g2572bee519d_0_12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3" name="Shape 3673"/>
        <p:cNvGrpSpPr/>
        <p:nvPr/>
      </p:nvGrpSpPr>
      <p:grpSpPr>
        <a:xfrm>
          <a:off x="0" y="0"/>
          <a:ext cx="0" cy="0"/>
          <a:chOff x="0" y="0"/>
          <a:chExt cx="0" cy="0"/>
        </a:xfrm>
      </p:grpSpPr>
      <p:sp>
        <p:nvSpPr>
          <p:cNvPr id="3674" name="Google Shape;3674;g2572bee519d_0_12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5" name="Google Shape;3675;g2572bee519d_0_12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3" name="Shape 3843"/>
        <p:cNvGrpSpPr/>
        <p:nvPr/>
      </p:nvGrpSpPr>
      <p:grpSpPr>
        <a:xfrm>
          <a:off x="0" y="0"/>
          <a:ext cx="0" cy="0"/>
          <a:chOff x="0" y="0"/>
          <a:chExt cx="0" cy="0"/>
        </a:xfrm>
      </p:grpSpPr>
      <p:sp>
        <p:nvSpPr>
          <p:cNvPr id="3844" name="Google Shape;3844;g2572bee519d_0_13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5" name="Google Shape;3845;g2572bee519d_0_13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8" name="Shape 4248"/>
        <p:cNvGrpSpPr/>
        <p:nvPr/>
      </p:nvGrpSpPr>
      <p:grpSpPr>
        <a:xfrm>
          <a:off x="0" y="0"/>
          <a:ext cx="0" cy="0"/>
          <a:chOff x="0" y="0"/>
          <a:chExt cx="0" cy="0"/>
        </a:xfrm>
      </p:grpSpPr>
      <p:sp>
        <p:nvSpPr>
          <p:cNvPr id="4249" name="Google Shape;4249;g2572bee519d_0_13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0" name="Google Shape;4250;g2572bee519d_0_13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8" name="Shape 4628"/>
        <p:cNvGrpSpPr/>
        <p:nvPr/>
      </p:nvGrpSpPr>
      <p:grpSpPr>
        <a:xfrm>
          <a:off x="0" y="0"/>
          <a:ext cx="0" cy="0"/>
          <a:chOff x="0" y="0"/>
          <a:chExt cx="0" cy="0"/>
        </a:xfrm>
      </p:grpSpPr>
      <p:sp>
        <p:nvSpPr>
          <p:cNvPr id="4629" name="Google Shape;4629;g2572bee519d_0_13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0" name="Google Shape;4630;g2572bee519d_0_13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4" name="Shape 5054"/>
        <p:cNvGrpSpPr/>
        <p:nvPr/>
      </p:nvGrpSpPr>
      <p:grpSpPr>
        <a:xfrm>
          <a:off x="0" y="0"/>
          <a:ext cx="0" cy="0"/>
          <a:chOff x="0" y="0"/>
          <a:chExt cx="0" cy="0"/>
        </a:xfrm>
      </p:grpSpPr>
      <p:sp>
        <p:nvSpPr>
          <p:cNvPr id="5055" name="Google Shape;5055;g2572bee519d_0_14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6" name="Google Shape;5056;g2572bee519d_0_14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558abb5fb3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558abb5fb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5" name="Shape 5415"/>
        <p:cNvGrpSpPr/>
        <p:nvPr/>
      </p:nvGrpSpPr>
      <p:grpSpPr>
        <a:xfrm>
          <a:off x="0" y="0"/>
          <a:ext cx="0" cy="0"/>
          <a:chOff x="0" y="0"/>
          <a:chExt cx="0" cy="0"/>
        </a:xfrm>
      </p:grpSpPr>
      <p:sp>
        <p:nvSpPr>
          <p:cNvPr id="5416" name="Google Shape;5416;g2572bee519d_0_14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7" name="Google Shape;5417;g2572bee519d_0_14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5" name="Shape 5925"/>
        <p:cNvGrpSpPr/>
        <p:nvPr/>
      </p:nvGrpSpPr>
      <p:grpSpPr>
        <a:xfrm>
          <a:off x="0" y="0"/>
          <a:ext cx="0" cy="0"/>
          <a:chOff x="0" y="0"/>
          <a:chExt cx="0" cy="0"/>
        </a:xfrm>
      </p:grpSpPr>
      <p:sp>
        <p:nvSpPr>
          <p:cNvPr id="5926" name="Google Shape;5926;g2572bee519d_0_15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7" name="Google Shape;5927;g2572bee519d_0_15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5" name="Shape 6545"/>
        <p:cNvGrpSpPr/>
        <p:nvPr/>
      </p:nvGrpSpPr>
      <p:grpSpPr>
        <a:xfrm>
          <a:off x="0" y="0"/>
          <a:ext cx="0" cy="0"/>
          <a:chOff x="0" y="0"/>
          <a:chExt cx="0" cy="0"/>
        </a:xfrm>
      </p:grpSpPr>
      <p:sp>
        <p:nvSpPr>
          <p:cNvPr id="6546" name="Google Shape;6546;g2572bee519d_0_15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7" name="Google Shape;6547;g2572bee519d_0_15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9" name="Shape 7139"/>
        <p:cNvGrpSpPr/>
        <p:nvPr/>
      </p:nvGrpSpPr>
      <p:grpSpPr>
        <a:xfrm>
          <a:off x="0" y="0"/>
          <a:ext cx="0" cy="0"/>
          <a:chOff x="0" y="0"/>
          <a:chExt cx="0" cy="0"/>
        </a:xfrm>
      </p:grpSpPr>
      <p:sp>
        <p:nvSpPr>
          <p:cNvPr id="7140" name="Google Shape;7140;g2572bee519d_0_16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1" name="Google Shape;7141;g2572bee519d_0_16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0" name="Shape 7460"/>
        <p:cNvGrpSpPr/>
        <p:nvPr/>
      </p:nvGrpSpPr>
      <p:grpSpPr>
        <a:xfrm>
          <a:off x="0" y="0"/>
          <a:ext cx="0" cy="0"/>
          <a:chOff x="0" y="0"/>
          <a:chExt cx="0" cy="0"/>
        </a:xfrm>
      </p:grpSpPr>
      <p:sp>
        <p:nvSpPr>
          <p:cNvPr id="7461" name="Google Shape;7461;g2572bee519d_0_16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2" name="Google Shape;7462;g2572bee519d_0_16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8" name="Shape 7768"/>
        <p:cNvGrpSpPr/>
        <p:nvPr/>
      </p:nvGrpSpPr>
      <p:grpSpPr>
        <a:xfrm>
          <a:off x="0" y="0"/>
          <a:ext cx="0" cy="0"/>
          <a:chOff x="0" y="0"/>
          <a:chExt cx="0" cy="0"/>
        </a:xfrm>
      </p:grpSpPr>
      <p:sp>
        <p:nvSpPr>
          <p:cNvPr id="7769" name="Google Shape;7769;g2572bee519d_0_18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0" name="Google Shape;7770;g2572bee519d_0_18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5685abcf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5685abcf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558abb5fb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558abb5fb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5703cb3a7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5703cb3a7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5703cb3a7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5703cb3a7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pic>
        <p:nvPicPr>
          <p:cNvPr id="10" name="Google Shape;10;p2"/>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11" name="Google Shape;11;p2"/>
          <p:cNvSpPr txBox="1"/>
          <p:nvPr>
            <p:ph type="ctrTitle"/>
          </p:nvPr>
        </p:nvSpPr>
        <p:spPr>
          <a:xfrm>
            <a:off x="711750" y="1958600"/>
            <a:ext cx="4280100" cy="2649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5200"/>
              <a:buNone/>
              <a:defRPr sz="9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4572000" y="535000"/>
            <a:ext cx="3860400" cy="3882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47" name="Shape 47"/>
        <p:cNvGrpSpPr/>
        <p:nvPr/>
      </p:nvGrpSpPr>
      <p:grpSpPr>
        <a:xfrm>
          <a:off x="0" y="0"/>
          <a:ext cx="0" cy="0"/>
          <a:chOff x="0" y="0"/>
          <a:chExt cx="0" cy="0"/>
        </a:xfrm>
      </p:grpSpPr>
      <p:pic>
        <p:nvPicPr>
          <p:cNvPr id="48" name="Google Shape;48;p11"/>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49" name="Google Shape;49;p11"/>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50" name="Google Shape;50;p11"/>
          <p:cNvSpPr txBox="1"/>
          <p:nvPr>
            <p:ph hasCustomPrompt="1" type="title"/>
          </p:nvPr>
        </p:nvSpPr>
        <p:spPr>
          <a:xfrm>
            <a:off x="715100" y="3068600"/>
            <a:ext cx="7713900" cy="1539900"/>
          </a:xfrm>
          <a:prstGeom prst="rect">
            <a:avLst/>
          </a:prstGeom>
        </p:spPr>
        <p:txBody>
          <a:bodyPr anchorCtr="0" anchor="t" bIns="91425" lIns="91425" spcFirstLastPara="1" rIns="91425" wrap="square" tIns="91425">
            <a:noAutofit/>
          </a:bodyPr>
          <a:lstStyle>
            <a:lvl1pPr lvl="0">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lt1"/>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55" name="Google Shape;55;p13"/>
          <p:cNvSpPr txBox="1"/>
          <p:nvPr>
            <p:ph hasCustomPrompt="1" type="title"/>
          </p:nvPr>
        </p:nvSpPr>
        <p:spPr>
          <a:xfrm>
            <a:off x="1070650"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1" type="subTitle"/>
          </p:nvPr>
        </p:nvSpPr>
        <p:spPr>
          <a:xfrm>
            <a:off x="1609075"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57" name="Google Shape;57;p13"/>
          <p:cNvSpPr txBox="1"/>
          <p:nvPr>
            <p:ph idx="2"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58" name="Google Shape;58;p13"/>
          <p:cNvSpPr txBox="1"/>
          <p:nvPr>
            <p:ph hasCustomPrompt="1" idx="3" type="title"/>
          </p:nvPr>
        </p:nvSpPr>
        <p:spPr>
          <a:xfrm>
            <a:off x="1070650" y="21035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p:nvPr>
            <p:ph idx="4" type="subTitle"/>
          </p:nvPr>
        </p:nvSpPr>
        <p:spPr>
          <a:xfrm>
            <a:off x="1609075" y="2103524"/>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0" name="Google Shape;60;p13"/>
          <p:cNvSpPr txBox="1"/>
          <p:nvPr>
            <p:ph hasCustomPrompt="1" idx="5" type="title"/>
          </p:nvPr>
        </p:nvSpPr>
        <p:spPr>
          <a:xfrm>
            <a:off x="1070650" y="28397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p:nvPr>
            <p:ph idx="6" type="subTitle"/>
          </p:nvPr>
        </p:nvSpPr>
        <p:spPr>
          <a:xfrm>
            <a:off x="1609075" y="28397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2" name="Google Shape;62;p13"/>
          <p:cNvSpPr txBox="1"/>
          <p:nvPr>
            <p:ph hasCustomPrompt="1" idx="7" type="title"/>
          </p:nvPr>
        </p:nvSpPr>
        <p:spPr>
          <a:xfrm>
            <a:off x="1070650" y="35759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idx="8" type="subTitle"/>
          </p:nvPr>
        </p:nvSpPr>
        <p:spPr>
          <a:xfrm>
            <a:off x="1609075" y="35759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4" name="Google Shape;64;p13"/>
          <p:cNvSpPr txBox="1"/>
          <p:nvPr>
            <p:ph hasCustomPrompt="1" idx="9" type="title"/>
          </p:nvPr>
        </p:nvSpPr>
        <p:spPr>
          <a:xfrm>
            <a:off x="4927449"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idx="13" type="subTitle"/>
          </p:nvPr>
        </p:nvSpPr>
        <p:spPr>
          <a:xfrm>
            <a:off x="5465950"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6" name="Google Shape;66;p13"/>
          <p:cNvSpPr txBox="1"/>
          <p:nvPr>
            <p:ph hasCustomPrompt="1" idx="14" type="title"/>
          </p:nvPr>
        </p:nvSpPr>
        <p:spPr>
          <a:xfrm>
            <a:off x="4927449" y="2103522"/>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idx="15" type="subTitle"/>
          </p:nvPr>
        </p:nvSpPr>
        <p:spPr>
          <a:xfrm>
            <a:off x="5465950" y="2103519"/>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8" name="Google Shape;68;p13"/>
          <p:cNvSpPr txBox="1"/>
          <p:nvPr>
            <p:ph hasCustomPrompt="1" idx="16" type="title"/>
          </p:nvPr>
        </p:nvSpPr>
        <p:spPr>
          <a:xfrm>
            <a:off x="4927449" y="2839728"/>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idx="17" type="subTitle"/>
          </p:nvPr>
        </p:nvSpPr>
        <p:spPr>
          <a:xfrm>
            <a:off x="5465950" y="2839721"/>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70" name="Google Shape;70;p13"/>
          <p:cNvSpPr txBox="1"/>
          <p:nvPr>
            <p:ph hasCustomPrompt="1" idx="18" type="title"/>
          </p:nvPr>
        </p:nvSpPr>
        <p:spPr>
          <a:xfrm>
            <a:off x="4927449" y="35759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p:nvPr>
            <p:ph idx="19" type="subTitle"/>
          </p:nvPr>
        </p:nvSpPr>
        <p:spPr>
          <a:xfrm>
            <a:off x="5465950" y="3575916"/>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lt1"/>
        </a:solidFill>
      </p:bgPr>
    </p:bg>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2">
            <a:alphaModFix/>
          </a:blip>
          <a:srcRect b="-35825" l="-6643" r="27548" t="13471"/>
          <a:stretch/>
        </p:blipFill>
        <p:spPr>
          <a:xfrm>
            <a:off x="5819050" y="0"/>
            <a:ext cx="3324950" cy="5143500"/>
          </a:xfrm>
          <a:prstGeom prst="rect">
            <a:avLst/>
          </a:prstGeom>
          <a:noFill/>
          <a:ln>
            <a:noFill/>
          </a:ln>
        </p:spPr>
      </p:pic>
      <p:pic>
        <p:nvPicPr>
          <p:cNvPr id="74" name="Google Shape;74;p14"/>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75" name="Google Shape;75;p14"/>
          <p:cNvSpPr txBox="1"/>
          <p:nvPr>
            <p:ph idx="1" type="subTitle"/>
          </p:nvPr>
        </p:nvSpPr>
        <p:spPr>
          <a:xfrm>
            <a:off x="715100" y="1503175"/>
            <a:ext cx="5930100" cy="2005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76" name="Google Shape;76;p14"/>
          <p:cNvSpPr txBox="1"/>
          <p:nvPr>
            <p:ph idx="2" type="subTitle"/>
          </p:nvPr>
        </p:nvSpPr>
        <p:spPr>
          <a:xfrm>
            <a:off x="715100" y="3965300"/>
            <a:ext cx="5930100" cy="456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lt1"/>
        </a:solidFill>
      </p:bgPr>
    </p:bg>
    <p:spTree>
      <p:nvGrpSpPr>
        <p:cNvPr id="77" name="Shape 77"/>
        <p:cNvGrpSpPr/>
        <p:nvPr/>
      </p:nvGrpSpPr>
      <p:grpSpPr>
        <a:xfrm>
          <a:off x="0" y="0"/>
          <a:ext cx="0" cy="0"/>
          <a:chOff x="0" y="0"/>
          <a:chExt cx="0" cy="0"/>
        </a:xfrm>
      </p:grpSpPr>
      <p:pic>
        <p:nvPicPr>
          <p:cNvPr id="78" name="Google Shape;78;p15"/>
          <p:cNvPicPr preferRelativeResize="0"/>
          <p:nvPr/>
        </p:nvPicPr>
        <p:blipFill rotWithShape="1">
          <a:blip r:embed="rId2">
            <a:alphaModFix/>
          </a:blip>
          <a:srcRect b="2272" l="-19689" r="19690" t="41478"/>
          <a:stretch/>
        </p:blipFill>
        <p:spPr>
          <a:xfrm flipH="1" rot="10800000">
            <a:off x="0" y="-2285"/>
            <a:ext cx="9144000" cy="5148070"/>
          </a:xfrm>
          <a:prstGeom prst="rect">
            <a:avLst/>
          </a:prstGeom>
          <a:noFill/>
          <a:ln>
            <a:noFill/>
          </a:ln>
        </p:spPr>
      </p:pic>
      <p:sp>
        <p:nvSpPr>
          <p:cNvPr id="79" name="Google Shape;79;p15"/>
          <p:cNvSpPr txBox="1"/>
          <p:nvPr>
            <p:ph type="title"/>
          </p:nvPr>
        </p:nvSpPr>
        <p:spPr>
          <a:xfrm>
            <a:off x="715100" y="2259575"/>
            <a:ext cx="4276800" cy="2317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70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0" name="Google Shape;80;p15"/>
          <p:cNvSpPr txBox="1"/>
          <p:nvPr>
            <p:ph idx="1" type="body"/>
          </p:nvPr>
        </p:nvSpPr>
        <p:spPr>
          <a:xfrm>
            <a:off x="4572000" y="535000"/>
            <a:ext cx="3856500" cy="809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4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bg>
      <p:bgPr>
        <a:solidFill>
          <a:schemeClr val="lt1"/>
        </a:solidFill>
      </p:bgPr>
    </p:bg>
    <p:spTree>
      <p:nvGrpSpPr>
        <p:cNvPr id="81" name="Shape 81"/>
        <p:cNvGrpSpPr/>
        <p:nvPr/>
      </p:nvGrpSpPr>
      <p:grpSpPr>
        <a:xfrm>
          <a:off x="0" y="0"/>
          <a:ext cx="0" cy="0"/>
          <a:chOff x="0" y="0"/>
          <a:chExt cx="0" cy="0"/>
        </a:xfrm>
      </p:grpSpPr>
      <p:pic>
        <p:nvPicPr>
          <p:cNvPr id="82" name="Google Shape;82;p16"/>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83" name="Google Shape;83;p16"/>
          <p:cNvSpPr txBox="1"/>
          <p:nvPr>
            <p:ph type="title"/>
          </p:nvPr>
        </p:nvSpPr>
        <p:spPr>
          <a:xfrm>
            <a:off x="715100"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4" name="Google Shape;84;p16"/>
          <p:cNvSpPr txBox="1"/>
          <p:nvPr>
            <p:ph idx="1" type="body"/>
          </p:nvPr>
        </p:nvSpPr>
        <p:spPr>
          <a:xfrm>
            <a:off x="715100"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bg>
      <p:bgPr>
        <a:solidFill>
          <a:schemeClr val="lt1"/>
        </a:solidFill>
      </p:bgPr>
    </p:bg>
    <p:spTree>
      <p:nvGrpSpPr>
        <p:cNvPr id="85"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87" name="Google Shape;87;p17"/>
          <p:cNvSpPr txBox="1"/>
          <p:nvPr>
            <p:ph type="title"/>
          </p:nvPr>
        </p:nvSpPr>
        <p:spPr>
          <a:xfrm>
            <a:off x="43022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8" name="Google Shape;88;p17"/>
          <p:cNvSpPr txBox="1"/>
          <p:nvPr>
            <p:ph idx="1" type="body"/>
          </p:nvPr>
        </p:nvSpPr>
        <p:spPr>
          <a:xfrm>
            <a:off x="43022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
    <p:bg>
      <p:bgPr>
        <a:solidFill>
          <a:schemeClr val="lt1"/>
        </a:solidFill>
      </p:bgPr>
    </p:bg>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91" name="Google Shape;91;p18"/>
          <p:cNvSpPr txBox="1"/>
          <p:nvPr>
            <p:ph type="title"/>
          </p:nvPr>
        </p:nvSpPr>
        <p:spPr>
          <a:xfrm>
            <a:off x="15454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2" name="Google Shape;92;p18"/>
          <p:cNvSpPr txBox="1"/>
          <p:nvPr>
            <p:ph idx="1" type="body"/>
          </p:nvPr>
        </p:nvSpPr>
        <p:spPr>
          <a:xfrm>
            <a:off x="15454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lt1"/>
        </a:solidFill>
      </p:bgPr>
    </p:bg>
    <p:spTree>
      <p:nvGrpSpPr>
        <p:cNvPr id="93" name="Shape 93"/>
        <p:cNvGrpSpPr/>
        <p:nvPr/>
      </p:nvGrpSpPr>
      <p:grpSpPr>
        <a:xfrm>
          <a:off x="0" y="0"/>
          <a:ext cx="0" cy="0"/>
          <a:chOff x="0" y="0"/>
          <a:chExt cx="0" cy="0"/>
        </a:xfrm>
      </p:grpSpPr>
      <p:pic>
        <p:nvPicPr>
          <p:cNvPr id="94" name="Google Shape;94;p19"/>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95" name="Google Shape;95;p19"/>
          <p:cNvSpPr txBox="1"/>
          <p:nvPr>
            <p:ph idx="1" type="subTitle"/>
          </p:nvPr>
        </p:nvSpPr>
        <p:spPr>
          <a:xfrm>
            <a:off x="715100" y="20465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6" name="Google Shape;96;p19"/>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7" name="Google Shape;97;p19"/>
          <p:cNvSpPr txBox="1"/>
          <p:nvPr>
            <p:ph idx="2" type="subTitle"/>
          </p:nvPr>
        </p:nvSpPr>
        <p:spPr>
          <a:xfrm>
            <a:off x="715100" y="32990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8" name="Google Shape;98;p19"/>
          <p:cNvSpPr txBox="1"/>
          <p:nvPr>
            <p:ph idx="3" type="subTitle"/>
          </p:nvPr>
        </p:nvSpPr>
        <p:spPr>
          <a:xfrm>
            <a:off x="715100" y="16667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99" name="Google Shape;99;p19"/>
          <p:cNvSpPr txBox="1"/>
          <p:nvPr>
            <p:ph idx="4" type="subTitle"/>
          </p:nvPr>
        </p:nvSpPr>
        <p:spPr>
          <a:xfrm>
            <a:off x="715100" y="29192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lt1"/>
        </a:solidFill>
      </p:bgPr>
    </p:bg>
    <p:spTree>
      <p:nvGrpSpPr>
        <p:cNvPr id="100" name="Shape 100"/>
        <p:cNvGrpSpPr/>
        <p:nvPr/>
      </p:nvGrpSpPr>
      <p:grpSpPr>
        <a:xfrm>
          <a:off x="0" y="0"/>
          <a:ext cx="0" cy="0"/>
          <a:chOff x="0" y="0"/>
          <a:chExt cx="0" cy="0"/>
        </a:xfrm>
      </p:grpSpPr>
      <p:pic>
        <p:nvPicPr>
          <p:cNvPr id="101" name="Google Shape;101;p20"/>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02" name="Google Shape;102;p20"/>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03" name="Google Shape;103;p20"/>
          <p:cNvSpPr txBox="1"/>
          <p:nvPr>
            <p:ph idx="1" type="subTitle"/>
          </p:nvPr>
        </p:nvSpPr>
        <p:spPr>
          <a:xfrm>
            <a:off x="715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4" name="Google Shape;104;p2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05" name="Google Shape;105;p20"/>
          <p:cNvSpPr txBox="1"/>
          <p:nvPr>
            <p:ph idx="2" type="subTitle"/>
          </p:nvPr>
        </p:nvSpPr>
        <p:spPr>
          <a:xfrm>
            <a:off x="7151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6" name="Google Shape;106;p20"/>
          <p:cNvSpPr txBox="1"/>
          <p:nvPr>
            <p:ph idx="3" type="subTitle"/>
          </p:nvPr>
        </p:nvSpPr>
        <p:spPr>
          <a:xfrm>
            <a:off x="3506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7" name="Google Shape;107;p20"/>
          <p:cNvSpPr txBox="1"/>
          <p:nvPr>
            <p:ph idx="4" type="subTitle"/>
          </p:nvPr>
        </p:nvSpPr>
        <p:spPr>
          <a:xfrm>
            <a:off x="3506099"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8" name="Google Shape;108;p20"/>
          <p:cNvSpPr txBox="1"/>
          <p:nvPr>
            <p:ph idx="5" type="subTitle"/>
          </p:nvPr>
        </p:nvSpPr>
        <p:spPr>
          <a:xfrm>
            <a:off x="6297202"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20"/>
          <p:cNvSpPr txBox="1"/>
          <p:nvPr>
            <p:ph idx="6" type="subTitle"/>
          </p:nvPr>
        </p:nvSpPr>
        <p:spPr>
          <a:xfrm>
            <a:off x="62972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5" name="Google Shape;15;p3"/>
          <p:cNvPicPr preferRelativeResize="0"/>
          <p:nvPr/>
        </p:nvPicPr>
        <p:blipFill rotWithShape="1">
          <a:blip r:embed="rId3">
            <a:alphaModFix/>
          </a:blip>
          <a:srcRect b="-40" l="36283" r="-6" t="30"/>
          <a:stretch/>
        </p:blipFill>
        <p:spPr>
          <a:xfrm rot="10800000">
            <a:off x="5864950" y="-3275"/>
            <a:ext cx="3279050" cy="5146775"/>
          </a:xfrm>
          <a:prstGeom prst="rect">
            <a:avLst/>
          </a:prstGeom>
          <a:noFill/>
          <a:ln>
            <a:noFill/>
          </a:ln>
        </p:spPr>
      </p:pic>
      <p:sp>
        <p:nvSpPr>
          <p:cNvPr id="16" name="Google Shape;16;p3"/>
          <p:cNvSpPr txBox="1"/>
          <p:nvPr>
            <p:ph type="title"/>
          </p:nvPr>
        </p:nvSpPr>
        <p:spPr>
          <a:xfrm>
            <a:off x="715100" y="3328050"/>
            <a:ext cx="7708800" cy="1253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15100" y="2074250"/>
            <a:ext cx="7708800" cy="1253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6000"/>
              <a:buNone/>
              <a:defRPr sz="70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18" name="Google Shape;18;p3"/>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solidFill>
          <a:schemeClr val="lt1"/>
        </a:solidFill>
      </p:bgPr>
    </p:bg>
    <p:spTree>
      <p:nvGrpSpPr>
        <p:cNvPr id="110" name="Shape 110"/>
        <p:cNvGrpSpPr/>
        <p:nvPr/>
      </p:nvGrpSpPr>
      <p:grpSpPr>
        <a:xfrm>
          <a:off x="0" y="0"/>
          <a:ext cx="0" cy="0"/>
          <a:chOff x="0" y="0"/>
          <a:chExt cx="0" cy="0"/>
        </a:xfrm>
      </p:grpSpPr>
      <p:pic>
        <p:nvPicPr>
          <p:cNvPr id="111" name="Google Shape;111;p21"/>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12" name="Google Shape;112;p21"/>
          <p:cNvSpPr txBox="1"/>
          <p:nvPr>
            <p:ph idx="1" type="subTitle"/>
          </p:nvPr>
        </p:nvSpPr>
        <p:spPr>
          <a:xfrm>
            <a:off x="7151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 name="Google Shape;113;p2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14" name="Google Shape;114;p21"/>
          <p:cNvSpPr txBox="1"/>
          <p:nvPr>
            <p:ph idx="2" type="subTitle"/>
          </p:nvPr>
        </p:nvSpPr>
        <p:spPr>
          <a:xfrm>
            <a:off x="7151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5" name="Google Shape;115;p21"/>
          <p:cNvSpPr txBox="1"/>
          <p:nvPr>
            <p:ph idx="3" type="subTitle"/>
          </p:nvPr>
        </p:nvSpPr>
        <p:spPr>
          <a:xfrm>
            <a:off x="3506099"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21"/>
          <p:cNvSpPr txBox="1"/>
          <p:nvPr>
            <p:ph idx="4" type="subTitle"/>
          </p:nvPr>
        </p:nvSpPr>
        <p:spPr>
          <a:xfrm>
            <a:off x="3506099"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7" name="Google Shape;117;p21"/>
          <p:cNvSpPr txBox="1"/>
          <p:nvPr>
            <p:ph idx="5" type="subTitle"/>
          </p:nvPr>
        </p:nvSpPr>
        <p:spPr>
          <a:xfrm>
            <a:off x="62972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21"/>
          <p:cNvSpPr txBox="1"/>
          <p:nvPr>
            <p:ph idx="6" type="subTitle"/>
          </p:nvPr>
        </p:nvSpPr>
        <p:spPr>
          <a:xfrm>
            <a:off x="62972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lt1"/>
        </a:solidFill>
      </p:bgPr>
    </p:bg>
    <p:spTree>
      <p:nvGrpSpPr>
        <p:cNvPr id="119" name="Shape 119"/>
        <p:cNvGrpSpPr/>
        <p:nvPr/>
      </p:nvGrpSpPr>
      <p:grpSpPr>
        <a:xfrm>
          <a:off x="0" y="0"/>
          <a:ext cx="0" cy="0"/>
          <a:chOff x="0" y="0"/>
          <a:chExt cx="0" cy="0"/>
        </a:xfrm>
      </p:grpSpPr>
      <p:pic>
        <p:nvPicPr>
          <p:cNvPr id="120" name="Google Shape;120;p22"/>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121" name="Google Shape;121;p22"/>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 name="Google Shape;122;p2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23" name="Google Shape;123;p22"/>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22"/>
          <p:cNvSpPr txBox="1"/>
          <p:nvPr>
            <p:ph idx="3" type="subTitle"/>
          </p:nvPr>
        </p:nvSpPr>
        <p:spPr>
          <a:xfrm>
            <a:off x="7151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5" name="Google Shape;125;p22"/>
          <p:cNvSpPr txBox="1"/>
          <p:nvPr>
            <p:ph idx="4" type="subTitle"/>
          </p:nvPr>
        </p:nvSpPr>
        <p:spPr>
          <a:xfrm>
            <a:off x="7151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6" name="Google Shape;126;p22"/>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22"/>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22"/>
          <p:cNvSpPr txBox="1"/>
          <p:nvPr>
            <p:ph idx="7" type="subTitle"/>
          </p:nvPr>
        </p:nvSpPr>
        <p:spPr>
          <a:xfrm>
            <a:off x="46483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9" name="Google Shape;129;p22"/>
          <p:cNvSpPr txBox="1"/>
          <p:nvPr>
            <p:ph idx="8" type="subTitle"/>
          </p:nvPr>
        </p:nvSpPr>
        <p:spPr>
          <a:xfrm>
            <a:off x="46483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lt1"/>
        </a:solidFill>
      </p:bgPr>
    </p:bg>
    <p:spTree>
      <p:nvGrpSpPr>
        <p:cNvPr id="130" name="Shape 130"/>
        <p:cNvGrpSpPr/>
        <p:nvPr/>
      </p:nvGrpSpPr>
      <p:grpSpPr>
        <a:xfrm>
          <a:off x="0" y="0"/>
          <a:ext cx="0" cy="0"/>
          <a:chOff x="0" y="0"/>
          <a:chExt cx="0" cy="0"/>
        </a:xfrm>
      </p:grpSpPr>
      <p:sp>
        <p:nvSpPr>
          <p:cNvPr id="131" name="Google Shape;131;p23"/>
          <p:cNvSpPr txBox="1"/>
          <p:nvPr>
            <p:ph idx="1" type="subTitle"/>
          </p:nvPr>
        </p:nvSpPr>
        <p:spPr>
          <a:xfrm>
            <a:off x="715100"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2" name="Google Shape;132;p23"/>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33" name="Google Shape;133;p23"/>
          <p:cNvSpPr txBox="1"/>
          <p:nvPr>
            <p:ph idx="2" type="subTitle"/>
          </p:nvPr>
        </p:nvSpPr>
        <p:spPr>
          <a:xfrm>
            <a:off x="715100"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4" name="Google Shape;134;p23"/>
          <p:cNvSpPr txBox="1"/>
          <p:nvPr>
            <p:ph idx="3" type="subTitle"/>
          </p:nvPr>
        </p:nvSpPr>
        <p:spPr>
          <a:xfrm>
            <a:off x="7151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5" name="Google Shape;135;p23"/>
          <p:cNvSpPr txBox="1"/>
          <p:nvPr>
            <p:ph idx="4" type="subTitle"/>
          </p:nvPr>
        </p:nvSpPr>
        <p:spPr>
          <a:xfrm>
            <a:off x="7151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6" name="Google Shape;136;p23"/>
          <p:cNvSpPr txBox="1"/>
          <p:nvPr>
            <p:ph idx="5" type="subTitle"/>
          </p:nvPr>
        </p:nvSpPr>
        <p:spPr>
          <a:xfrm>
            <a:off x="3355799"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7" name="Google Shape;137;p23"/>
          <p:cNvSpPr txBox="1"/>
          <p:nvPr>
            <p:ph idx="6" type="subTitle"/>
          </p:nvPr>
        </p:nvSpPr>
        <p:spPr>
          <a:xfrm>
            <a:off x="3355799"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3"/>
          <p:cNvSpPr txBox="1"/>
          <p:nvPr>
            <p:ph idx="7" type="subTitle"/>
          </p:nvPr>
        </p:nvSpPr>
        <p:spPr>
          <a:xfrm>
            <a:off x="33558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9" name="Google Shape;139;p23"/>
          <p:cNvSpPr txBox="1"/>
          <p:nvPr>
            <p:ph idx="8" type="subTitle"/>
          </p:nvPr>
        </p:nvSpPr>
        <p:spPr>
          <a:xfrm>
            <a:off x="33558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0" name="Google Shape;140;p23"/>
          <p:cNvSpPr txBox="1"/>
          <p:nvPr>
            <p:ph idx="9" type="subTitle"/>
          </p:nvPr>
        </p:nvSpPr>
        <p:spPr>
          <a:xfrm>
            <a:off x="5996501"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3"/>
          <p:cNvSpPr txBox="1"/>
          <p:nvPr>
            <p:ph idx="13" type="subTitle"/>
          </p:nvPr>
        </p:nvSpPr>
        <p:spPr>
          <a:xfrm>
            <a:off x="5996501"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23"/>
          <p:cNvSpPr txBox="1"/>
          <p:nvPr>
            <p:ph idx="14" type="subTitle"/>
          </p:nvPr>
        </p:nvSpPr>
        <p:spPr>
          <a:xfrm>
            <a:off x="5996503"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3" name="Google Shape;143;p23"/>
          <p:cNvSpPr txBox="1"/>
          <p:nvPr>
            <p:ph idx="15" type="subTitle"/>
          </p:nvPr>
        </p:nvSpPr>
        <p:spPr>
          <a:xfrm>
            <a:off x="5996503"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lt1"/>
        </a:solidFill>
      </p:bgPr>
    </p:bg>
    <p:spTree>
      <p:nvGrpSpPr>
        <p:cNvPr id="144" name="Shape 144"/>
        <p:cNvGrpSpPr/>
        <p:nvPr/>
      </p:nvGrpSpPr>
      <p:grpSpPr>
        <a:xfrm>
          <a:off x="0" y="0"/>
          <a:ext cx="0" cy="0"/>
          <a:chOff x="0" y="0"/>
          <a:chExt cx="0" cy="0"/>
        </a:xfrm>
      </p:grpSpPr>
      <p:pic>
        <p:nvPicPr>
          <p:cNvPr id="145" name="Google Shape;145;p24"/>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46" name="Google Shape;146;p24"/>
          <p:cNvSpPr txBox="1"/>
          <p:nvPr>
            <p:ph hasCustomPrompt="1" type="title"/>
          </p:nvPr>
        </p:nvSpPr>
        <p:spPr>
          <a:xfrm>
            <a:off x="715100" y="9830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7" name="Google Shape;147;p24"/>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 name="Google Shape;148;p24"/>
          <p:cNvSpPr txBox="1"/>
          <p:nvPr>
            <p:ph hasCustomPrompt="1" idx="2" type="title"/>
          </p:nvPr>
        </p:nvSpPr>
        <p:spPr>
          <a:xfrm>
            <a:off x="715100" y="29216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9" name="Google Shape;149;p24"/>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bg>
      <p:bgPr>
        <a:solidFill>
          <a:schemeClr val="lt1"/>
        </a:solidFill>
      </p:bgPr>
    </p:bg>
    <p:spTree>
      <p:nvGrpSpPr>
        <p:cNvPr id="150" name="Shape 150"/>
        <p:cNvGrpSpPr/>
        <p:nvPr/>
      </p:nvGrpSpPr>
      <p:grpSpPr>
        <a:xfrm>
          <a:off x="0" y="0"/>
          <a:ext cx="0" cy="0"/>
          <a:chOff x="0" y="0"/>
          <a:chExt cx="0" cy="0"/>
        </a:xfrm>
      </p:grpSpPr>
      <p:pic>
        <p:nvPicPr>
          <p:cNvPr id="151" name="Google Shape;151;p25"/>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152" name="Google Shape;152;p2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153" name="Google Shape;153;p25"/>
          <p:cNvSpPr txBox="1"/>
          <p:nvPr>
            <p:ph hasCustomPrompt="1" idx="2" type="title"/>
          </p:nvPr>
        </p:nvSpPr>
        <p:spPr>
          <a:xfrm>
            <a:off x="7151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25"/>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 name="Google Shape;155;p25"/>
          <p:cNvSpPr txBox="1"/>
          <p:nvPr>
            <p:ph idx="3" type="subTitle"/>
          </p:nvPr>
        </p:nvSpPr>
        <p:spPr>
          <a:xfrm>
            <a:off x="7151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6" name="Google Shape;156;p25"/>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25"/>
          <p:cNvSpPr txBox="1"/>
          <p:nvPr>
            <p:ph idx="5" type="subTitle"/>
          </p:nvPr>
        </p:nvSpPr>
        <p:spPr>
          <a:xfrm>
            <a:off x="46483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8" name="Google Shape;158;p25"/>
          <p:cNvSpPr txBox="1"/>
          <p:nvPr>
            <p:ph hasCustomPrompt="1" idx="6" type="title"/>
          </p:nvPr>
        </p:nvSpPr>
        <p:spPr>
          <a:xfrm>
            <a:off x="46483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solidFill>
          <a:schemeClr val="lt1"/>
        </a:solidFill>
      </p:bgPr>
    </p:bg>
    <p:spTree>
      <p:nvGrpSpPr>
        <p:cNvPr id="159" name="Shape 159"/>
        <p:cNvGrpSpPr/>
        <p:nvPr/>
      </p:nvGrpSpPr>
      <p:grpSpPr>
        <a:xfrm>
          <a:off x="0" y="0"/>
          <a:ext cx="0" cy="0"/>
          <a:chOff x="0" y="0"/>
          <a:chExt cx="0" cy="0"/>
        </a:xfrm>
      </p:grpSpPr>
      <p:sp>
        <p:nvSpPr>
          <p:cNvPr id="160" name="Google Shape;160;p2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bg>
      <p:bgPr>
        <a:solidFill>
          <a:schemeClr val="lt1"/>
        </a:solidFill>
      </p:bgPr>
    </p:bg>
    <p:spTree>
      <p:nvGrpSpPr>
        <p:cNvPr id="161" name="Shape 161"/>
        <p:cNvGrpSpPr/>
        <p:nvPr/>
      </p:nvGrpSpPr>
      <p:grpSpPr>
        <a:xfrm>
          <a:off x="0" y="0"/>
          <a:ext cx="0" cy="0"/>
          <a:chOff x="0" y="0"/>
          <a:chExt cx="0" cy="0"/>
        </a:xfrm>
      </p:grpSpPr>
      <p:pic>
        <p:nvPicPr>
          <p:cNvPr id="162" name="Google Shape;162;p27"/>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63" name="Google Shape;163;p27"/>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64" name="Google Shape;164;p27"/>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bg>
      <p:bgPr>
        <a:solidFill>
          <a:schemeClr val="lt1"/>
        </a:solidFill>
      </p:bgPr>
    </p:bg>
    <p:spTree>
      <p:nvGrpSpPr>
        <p:cNvPr id="165" name="Shape 165"/>
        <p:cNvGrpSpPr/>
        <p:nvPr/>
      </p:nvGrpSpPr>
      <p:grpSpPr>
        <a:xfrm>
          <a:off x="0" y="0"/>
          <a:ext cx="0" cy="0"/>
          <a:chOff x="0" y="0"/>
          <a:chExt cx="0" cy="0"/>
        </a:xfrm>
      </p:grpSpPr>
      <p:pic>
        <p:nvPicPr>
          <p:cNvPr id="166" name="Google Shape;166;p28"/>
          <p:cNvPicPr preferRelativeResize="0"/>
          <p:nvPr/>
        </p:nvPicPr>
        <p:blipFill rotWithShape="1">
          <a:blip r:embed="rId2">
            <a:alphaModFix/>
          </a:blip>
          <a:srcRect b="-11170" l="-6643" r="27548" t="-11183"/>
          <a:stretch/>
        </p:blipFill>
        <p:spPr>
          <a:xfrm>
            <a:off x="5819050" y="0"/>
            <a:ext cx="3324950" cy="5143500"/>
          </a:xfrm>
          <a:prstGeom prst="rect">
            <a:avLst/>
          </a:prstGeom>
          <a:noFill/>
          <a:ln>
            <a:noFill/>
          </a:ln>
        </p:spPr>
      </p:pic>
      <p:sp>
        <p:nvSpPr>
          <p:cNvPr id="167" name="Google Shape;167;p28"/>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1"/>
        </a:solidFill>
      </p:bgPr>
    </p:bg>
    <p:spTree>
      <p:nvGrpSpPr>
        <p:cNvPr id="168" name="Shape 168"/>
        <p:cNvGrpSpPr/>
        <p:nvPr/>
      </p:nvGrpSpPr>
      <p:grpSpPr>
        <a:xfrm>
          <a:off x="0" y="0"/>
          <a:ext cx="0" cy="0"/>
          <a:chOff x="0" y="0"/>
          <a:chExt cx="0" cy="0"/>
        </a:xfrm>
      </p:grpSpPr>
      <p:pic>
        <p:nvPicPr>
          <p:cNvPr id="169" name="Google Shape;169;p29"/>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70" name="Google Shape;170;p29"/>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171" name="Google Shape;171;p29"/>
          <p:cNvSpPr txBox="1"/>
          <p:nvPr>
            <p:ph type="ctrTitle"/>
          </p:nvPr>
        </p:nvSpPr>
        <p:spPr>
          <a:xfrm>
            <a:off x="715100" y="3330625"/>
            <a:ext cx="3856800" cy="12525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2" name="Google Shape;172;p29"/>
          <p:cNvSpPr txBox="1"/>
          <p:nvPr>
            <p:ph idx="1" type="subTitle"/>
          </p:nvPr>
        </p:nvSpPr>
        <p:spPr>
          <a:xfrm>
            <a:off x="4571900" y="535000"/>
            <a:ext cx="2683800" cy="115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3" name="Google Shape;173;p29"/>
          <p:cNvSpPr txBox="1"/>
          <p:nvPr/>
        </p:nvSpPr>
        <p:spPr>
          <a:xfrm>
            <a:off x="4571863" y="2278000"/>
            <a:ext cx="2683800" cy="498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900">
                <a:solidFill>
                  <a:schemeClr val="dk1"/>
                </a:solidFill>
                <a:latin typeface="Albert Sans"/>
                <a:ea typeface="Albert Sans"/>
                <a:cs typeface="Albert Sans"/>
                <a:sym typeface="Albert Sans"/>
              </a:rPr>
              <a:t>CREDITS: This presentation template was created by </a:t>
            </a:r>
            <a:r>
              <a:rPr b="1" lang="en" sz="9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Slidesgo</a:t>
            </a:r>
            <a:r>
              <a:rPr lang="en" sz="900">
                <a:solidFill>
                  <a:schemeClr val="dk1"/>
                </a:solidFill>
                <a:latin typeface="Albert Sans"/>
                <a:ea typeface="Albert Sans"/>
                <a:cs typeface="Albert Sans"/>
                <a:sym typeface="Albert Sans"/>
              </a:rPr>
              <a:t>, and includes icons by </a:t>
            </a:r>
            <a:r>
              <a:rPr b="1" lang="en" sz="900">
                <a:solidFill>
                  <a:schemeClr val="dk1"/>
                </a:solidFill>
                <a:uFill>
                  <a:noFill/>
                </a:uFill>
                <a:latin typeface="Albert Sans"/>
                <a:ea typeface="Albert Sans"/>
                <a:cs typeface="Albert Sans"/>
                <a:sym typeface="Albert Sans"/>
                <a:hlinkClick r:id="rId4">
                  <a:extLst>
                    <a:ext uri="{A12FA001-AC4F-418D-AE19-62706E023703}">
                      <ahyp:hlinkClr val="tx"/>
                    </a:ext>
                  </a:extLst>
                </a:hlinkClick>
              </a:rPr>
              <a:t>Flaticon</a:t>
            </a:r>
            <a:r>
              <a:rPr b="1" lang="en" sz="900">
                <a:solidFill>
                  <a:schemeClr val="dk1"/>
                </a:solidFill>
                <a:latin typeface="Albert Sans"/>
                <a:ea typeface="Albert Sans"/>
                <a:cs typeface="Albert Sans"/>
                <a:sym typeface="Albert Sans"/>
              </a:rPr>
              <a:t> </a:t>
            </a:r>
            <a:r>
              <a:rPr lang="en" sz="900">
                <a:solidFill>
                  <a:schemeClr val="dk1"/>
                </a:solidFill>
                <a:latin typeface="Albert Sans"/>
                <a:ea typeface="Albert Sans"/>
                <a:cs typeface="Albert Sans"/>
                <a:sym typeface="Albert Sans"/>
              </a:rPr>
              <a:t>and infographics &amp; images by </a:t>
            </a:r>
            <a:r>
              <a:rPr b="1" lang="en" sz="900">
                <a:solidFill>
                  <a:schemeClr val="dk1"/>
                </a:solidFill>
                <a:uFill>
                  <a:noFill/>
                </a:uFill>
                <a:latin typeface="Albert Sans"/>
                <a:ea typeface="Albert Sans"/>
                <a:cs typeface="Albert Sans"/>
                <a:sym typeface="Albert Sans"/>
                <a:hlinkClick r:id="rId5">
                  <a:extLst>
                    <a:ext uri="{A12FA001-AC4F-418D-AE19-62706E023703}">
                      <ahyp:hlinkClr val="tx"/>
                    </a:ext>
                  </a:extLst>
                </a:hlinkClick>
              </a:rPr>
              <a:t>Freepik</a:t>
            </a:r>
            <a:endParaRPr b="1" sz="900">
              <a:solidFill>
                <a:schemeClr val="dk1"/>
              </a:solidFill>
              <a:latin typeface="Albert Sans"/>
              <a:ea typeface="Albert Sans"/>
              <a:cs typeface="Albert Sans"/>
              <a:sym typeface="Albert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lt1"/>
        </a:solidFill>
      </p:bgPr>
    </p:bg>
    <p:spTree>
      <p:nvGrpSpPr>
        <p:cNvPr id="174" name="Shape 174"/>
        <p:cNvGrpSpPr/>
        <p:nvPr/>
      </p:nvGrpSpPr>
      <p:grpSpPr>
        <a:xfrm>
          <a:off x="0" y="0"/>
          <a:ext cx="0" cy="0"/>
          <a:chOff x="0" y="0"/>
          <a:chExt cx="0" cy="0"/>
        </a:xfrm>
      </p:grpSpPr>
      <p:pic>
        <p:nvPicPr>
          <p:cNvPr id="175" name="Google Shape;175;p30"/>
          <p:cNvPicPr preferRelativeResize="0"/>
          <p:nvPr/>
        </p:nvPicPr>
        <p:blipFill rotWithShape="1">
          <a:blip r:embed="rId2">
            <a:alphaModFix/>
          </a:blip>
          <a:srcRect b="-35825" l="-6643" r="27548" t="13471"/>
          <a:stretch/>
        </p:blipFill>
        <p:spPr>
          <a:xfrm flipH="1">
            <a:off x="-10680" y="-2437"/>
            <a:ext cx="3321293" cy="5143500"/>
          </a:xfrm>
          <a:prstGeom prst="rect">
            <a:avLst/>
          </a:prstGeom>
          <a:noFill/>
          <a:ln>
            <a:noFill/>
          </a:ln>
        </p:spPr>
      </p:pic>
      <p:pic>
        <p:nvPicPr>
          <p:cNvPr id="176" name="Google Shape;176;p30"/>
          <p:cNvPicPr preferRelativeResize="0"/>
          <p:nvPr/>
        </p:nvPicPr>
        <p:blipFill rotWithShape="1">
          <a:blip r:embed="rId2">
            <a:alphaModFix/>
          </a:blip>
          <a:srcRect b="-108521" l="-235242" r="44460" t="44962"/>
          <a:stretch/>
        </p:blipFill>
        <p:spPr>
          <a:xfrm flipH="1" rot="10800000">
            <a:off x="-10680" y="-2437"/>
            <a:ext cx="9144080" cy="5148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19" name="Shape 19"/>
        <p:cNvGrpSpPr/>
        <p:nvPr/>
      </p:nvGrpSpPr>
      <p:grpSpPr>
        <a:xfrm>
          <a:off x="0" y="0"/>
          <a:ext cx="0" cy="0"/>
          <a:chOff x="0" y="0"/>
          <a:chExt cx="0" cy="0"/>
        </a:xfrm>
      </p:grpSpPr>
      <p:pic>
        <p:nvPicPr>
          <p:cNvPr id="20" name="Google Shape;20;p4"/>
          <p:cNvPicPr preferRelativeResize="0"/>
          <p:nvPr/>
        </p:nvPicPr>
        <p:blipFill rotWithShape="1">
          <a:blip r:embed="rId2">
            <a:alphaModFix/>
          </a:blip>
          <a:srcRect b="41635" l="174697" r="177064" t="-83399"/>
          <a:stretch/>
        </p:blipFill>
        <p:spPr>
          <a:xfrm>
            <a:off x="1325" y="-1637"/>
            <a:ext cx="9141450" cy="5146775"/>
          </a:xfrm>
          <a:prstGeom prst="rect">
            <a:avLst/>
          </a:prstGeom>
          <a:noFill/>
          <a:ln>
            <a:noFill/>
          </a:ln>
        </p:spPr>
      </p:pic>
      <p:sp>
        <p:nvSpPr>
          <p:cNvPr id="21" name="Google Shape;21;p4"/>
          <p:cNvSpPr txBox="1"/>
          <p:nvPr>
            <p:ph type="title"/>
          </p:nvPr>
        </p:nvSpPr>
        <p:spPr>
          <a:xfrm>
            <a:off x="715100" y="535000"/>
            <a:ext cx="3856800" cy="948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2" name="Google Shape;22;p4"/>
          <p:cNvSpPr txBox="1"/>
          <p:nvPr>
            <p:ph idx="1" type="body"/>
          </p:nvPr>
        </p:nvSpPr>
        <p:spPr>
          <a:xfrm>
            <a:off x="715100" y="1636300"/>
            <a:ext cx="3856800" cy="18948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23" name="Google Shape;23;p4"/>
          <p:cNvSpPr/>
          <p:nvPr>
            <p:ph idx="2" type="pic"/>
          </p:nvPr>
        </p:nvSpPr>
        <p:spPr>
          <a:xfrm>
            <a:off x="5715175" y="75"/>
            <a:ext cx="3429000" cy="5143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1"/>
        </a:solidFill>
      </p:bgPr>
    </p:bg>
    <p:spTree>
      <p:nvGrpSpPr>
        <p:cNvPr id="177" name="Shape 177"/>
        <p:cNvGrpSpPr/>
        <p:nvPr/>
      </p:nvGrpSpPr>
      <p:grpSpPr>
        <a:xfrm>
          <a:off x="0" y="0"/>
          <a:ext cx="0" cy="0"/>
          <a:chOff x="0" y="0"/>
          <a:chExt cx="0" cy="0"/>
        </a:xfrm>
      </p:grpSpPr>
      <p:pic>
        <p:nvPicPr>
          <p:cNvPr id="178" name="Google Shape;178;p31"/>
          <p:cNvPicPr preferRelativeResize="0"/>
          <p:nvPr/>
        </p:nvPicPr>
        <p:blipFill rotWithShape="1">
          <a:blip r:embed="rId2">
            <a:alphaModFix/>
          </a:blip>
          <a:srcRect b="-6811" l="-55210" r="55209" t="50562"/>
          <a:stretch/>
        </p:blipFill>
        <p:spPr>
          <a:xfrm>
            <a:off x="0" y="0"/>
            <a:ext cx="9144000" cy="5143500"/>
          </a:xfrm>
          <a:prstGeom prst="rect">
            <a:avLst/>
          </a:prstGeom>
          <a:noFill/>
          <a:ln>
            <a:noFill/>
          </a:ln>
        </p:spPr>
      </p:pic>
      <p:pic>
        <p:nvPicPr>
          <p:cNvPr id="179" name="Google Shape;179;p31"/>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3" name="Shape 18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84" name="Shape 184"/>
        <p:cNvGrpSpPr/>
        <p:nvPr/>
      </p:nvGrpSpPr>
      <p:grpSpPr>
        <a:xfrm>
          <a:off x="0" y="0"/>
          <a:ext cx="0" cy="0"/>
          <a:chOff x="0" y="0"/>
          <a:chExt cx="0" cy="0"/>
        </a:xfrm>
      </p:grpSpPr>
      <p:sp>
        <p:nvSpPr>
          <p:cNvPr id="185" name="Google Shape;185;p3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24" name="Shape 24"/>
        <p:cNvGrpSpPr/>
        <p:nvPr/>
      </p:nvGrpSpPr>
      <p:grpSpPr>
        <a:xfrm>
          <a:off x="0" y="0"/>
          <a:ext cx="0" cy="0"/>
          <a:chOff x="0" y="0"/>
          <a:chExt cx="0" cy="0"/>
        </a:xfrm>
      </p:grpSpPr>
      <p:pic>
        <p:nvPicPr>
          <p:cNvPr id="25" name="Google Shape;25;p5"/>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26" name="Google Shape;26;p5"/>
          <p:cNvSpPr txBox="1"/>
          <p:nvPr>
            <p:ph idx="1" type="subTitle"/>
          </p:nvPr>
        </p:nvSpPr>
        <p:spPr>
          <a:xfrm>
            <a:off x="11897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 name="Google Shape;27;p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8" name="Google Shape;28;p5"/>
          <p:cNvSpPr txBox="1"/>
          <p:nvPr>
            <p:ph idx="2" type="subTitle"/>
          </p:nvPr>
        </p:nvSpPr>
        <p:spPr>
          <a:xfrm>
            <a:off x="50466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29" name="Shape 29"/>
        <p:cNvGrpSpPr/>
        <p:nvPr/>
      </p:nvGrpSpPr>
      <p:grpSpPr>
        <a:xfrm>
          <a:off x="0" y="0"/>
          <a:ext cx="0" cy="0"/>
          <a:chOff x="0" y="0"/>
          <a:chExt cx="0" cy="0"/>
        </a:xfrm>
      </p:grpSpPr>
      <p:pic>
        <p:nvPicPr>
          <p:cNvPr id="30" name="Google Shape;30;p6"/>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31" name="Google Shape;31;p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32" name="Shape 32"/>
        <p:cNvGrpSpPr/>
        <p:nvPr/>
      </p:nvGrpSpPr>
      <p:grpSpPr>
        <a:xfrm>
          <a:off x="0" y="0"/>
          <a:ext cx="0" cy="0"/>
          <a:chOff x="0" y="0"/>
          <a:chExt cx="0" cy="0"/>
        </a:xfrm>
      </p:grpSpPr>
      <p:pic>
        <p:nvPicPr>
          <p:cNvPr id="33" name="Google Shape;33;p7"/>
          <p:cNvPicPr preferRelativeResize="0"/>
          <p:nvPr/>
        </p:nvPicPr>
        <p:blipFill rotWithShape="1">
          <a:blip r:embed="rId2">
            <a:alphaModFix/>
          </a:blip>
          <a:srcRect b="34585" l="130683" r="175247" t="-50527"/>
          <a:stretch/>
        </p:blipFill>
        <p:spPr>
          <a:xfrm>
            <a:off x="1325" y="-1637"/>
            <a:ext cx="9141450" cy="5146775"/>
          </a:xfrm>
          <a:prstGeom prst="rect">
            <a:avLst/>
          </a:prstGeom>
          <a:noFill/>
          <a:ln>
            <a:noFill/>
          </a:ln>
        </p:spPr>
      </p:pic>
      <p:sp>
        <p:nvSpPr>
          <p:cNvPr id="34" name="Google Shape;34;p7"/>
          <p:cNvSpPr txBox="1"/>
          <p:nvPr>
            <p:ph type="title"/>
          </p:nvPr>
        </p:nvSpPr>
        <p:spPr>
          <a:xfrm>
            <a:off x="715100" y="535000"/>
            <a:ext cx="3856800" cy="9540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35" name="Google Shape;35;p7"/>
          <p:cNvSpPr txBox="1"/>
          <p:nvPr>
            <p:ph idx="1" type="body"/>
          </p:nvPr>
        </p:nvSpPr>
        <p:spPr>
          <a:xfrm>
            <a:off x="715100" y="1641400"/>
            <a:ext cx="3856800" cy="7263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36" name="Google Shape;36;p7"/>
          <p:cNvSpPr/>
          <p:nvPr>
            <p:ph idx="2" type="pic"/>
          </p:nvPr>
        </p:nvSpPr>
        <p:spPr>
          <a:xfrm>
            <a:off x="5714900" y="-75"/>
            <a:ext cx="34290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37" name="Shape 37"/>
        <p:cNvGrpSpPr/>
        <p:nvPr/>
      </p:nvGrpSpPr>
      <p:grpSpPr>
        <a:xfrm>
          <a:off x="0" y="0"/>
          <a:ext cx="0" cy="0"/>
          <a:chOff x="0" y="0"/>
          <a:chExt cx="0" cy="0"/>
        </a:xfrm>
      </p:grpSpPr>
      <p:pic>
        <p:nvPicPr>
          <p:cNvPr id="38" name="Google Shape;38;p8"/>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39" name="Google Shape;39;p8"/>
          <p:cNvSpPr txBox="1"/>
          <p:nvPr>
            <p:ph type="title"/>
          </p:nvPr>
        </p:nvSpPr>
        <p:spPr>
          <a:xfrm>
            <a:off x="715100" y="535000"/>
            <a:ext cx="7713900" cy="231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40" name="Shape 40"/>
        <p:cNvGrpSpPr/>
        <p:nvPr/>
      </p:nvGrpSpPr>
      <p:grpSpPr>
        <a:xfrm>
          <a:off x="0" y="0"/>
          <a:ext cx="0" cy="0"/>
          <a:chOff x="0" y="0"/>
          <a:chExt cx="0" cy="0"/>
        </a:xfrm>
      </p:grpSpPr>
      <p:pic>
        <p:nvPicPr>
          <p:cNvPr id="41" name="Google Shape;41;p9"/>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42" name="Google Shape;42;p9"/>
          <p:cNvSpPr txBox="1"/>
          <p:nvPr>
            <p:ph type="title"/>
          </p:nvPr>
        </p:nvSpPr>
        <p:spPr>
          <a:xfrm>
            <a:off x="720000" y="535000"/>
            <a:ext cx="5925300" cy="1250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7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3" name="Google Shape;43;p9"/>
          <p:cNvSpPr txBox="1"/>
          <p:nvPr>
            <p:ph idx="1" type="subTitle"/>
          </p:nvPr>
        </p:nvSpPr>
        <p:spPr>
          <a:xfrm>
            <a:off x="4572000" y="3358100"/>
            <a:ext cx="3856800" cy="125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p:nvPr>
            <p:ph idx="2" type="pic"/>
          </p:nvPr>
        </p:nvSpPr>
        <p:spPr>
          <a:xfrm>
            <a:off x="0" y="0"/>
            <a:ext cx="9144000" cy="5143500"/>
          </a:xfrm>
          <a:prstGeom prst="rect">
            <a:avLst/>
          </a:prstGeom>
          <a:noFill/>
          <a:ln>
            <a:noFill/>
          </a:ln>
        </p:spPr>
      </p:sp>
      <p:sp>
        <p:nvSpPr>
          <p:cNvPr id="46" name="Google Shape;46;p10"/>
          <p:cNvSpPr txBox="1"/>
          <p:nvPr>
            <p:ph type="title"/>
          </p:nvPr>
        </p:nvSpPr>
        <p:spPr>
          <a:xfrm>
            <a:off x="715100" y="4059800"/>
            <a:ext cx="7713600" cy="548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48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1pPr>
            <a:lvl2pPr lvl="1"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2pPr>
            <a:lvl3pPr lvl="2"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3pPr>
            <a:lvl4pPr lvl="3"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4pPr>
            <a:lvl5pPr lvl="4"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5pPr>
            <a:lvl6pPr lvl="5"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6pPr>
            <a:lvl7pPr lvl="6"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7pPr>
            <a:lvl8pPr lvl="7"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8pPr>
            <a:lvl9pPr lvl="8"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9pPr>
          </a:lstStyle>
          <a:p/>
        </p:txBody>
      </p:sp>
      <p:sp>
        <p:nvSpPr>
          <p:cNvPr id="7" name="Google Shape;7;p1"/>
          <p:cNvSpPr txBox="1"/>
          <p:nvPr>
            <p:ph idx="1" type="body"/>
          </p:nvPr>
        </p:nvSpPr>
        <p:spPr>
          <a:xfrm>
            <a:off x="715100" y="1083700"/>
            <a:ext cx="7713900" cy="35247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0" name="Shape 180"/>
        <p:cNvGrpSpPr/>
        <p:nvPr/>
      </p:nvGrpSpPr>
      <p:grpSpPr>
        <a:xfrm>
          <a:off x="0" y="0"/>
          <a:ext cx="0" cy="0"/>
          <a:chOff x="0" y="0"/>
          <a:chExt cx="0" cy="0"/>
        </a:xfrm>
      </p:grpSpPr>
      <p:sp>
        <p:nvSpPr>
          <p:cNvPr id="181" name="Google Shape;181;p3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82" name="Google Shape;182;p3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docs.google.com/spreadsheets/d/10F2ULWH6zIl4xjNYulYqGESp7JpCl5xl9PFWfqP6_kM/copy" TargetMode="External"/><Relationship Id="rId4" Type="http://schemas.openxmlformats.org/officeDocument/2006/relationships/image" Target="../media/image9.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 Id="rId3" Type="http://schemas.openxmlformats.org/officeDocument/2006/relationships/hyperlink" Target="https://docs.google.com/spreadsheets/d/10F2ULWH6zIl4xjNYulYqGESp7JpCl5xl9PFWfqP6_kM/copy" TargetMode="External"/><Relationship Id="rId4" Type="http://schemas.openxmlformats.org/officeDocument/2006/relationships/image" Target="../media/image8.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 Id="rId3" Type="http://schemas.openxmlformats.org/officeDocument/2006/relationships/image" Target="../media/image21.jpg"/><Relationship Id="rId4" Type="http://schemas.openxmlformats.org/officeDocument/2006/relationships/image" Target="../media/image23.jpg"/><Relationship Id="rId5" Type="http://schemas.openxmlformats.org/officeDocument/2006/relationships/image" Target="../media/image2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 Id="rId3" Type="http://schemas.openxmlformats.org/officeDocument/2006/relationships/hyperlink" Target="https://www.freepik.com/free-psd/dynamic-graphics-design-instagram-posts_29804264.htm/?utm_source=slidesgo_template&amp;utm_medium=referral-link&amp;utm_campaign=sg_resources&amp;utm_content=freepik" TargetMode="External"/><Relationship Id="rId4" Type="http://schemas.openxmlformats.org/officeDocument/2006/relationships/image" Target="../media/image10.png"/><Relationship Id="rId5" Type="http://schemas.openxmlformats.org/officeDocument/2006/relationships/image" Target="../media/image1.png"/><Relationship Id="rId6"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 Id="rId3" Type="http://schemas.openxmlformats.org/officeDocument/2006/relationships/hyperlink" Target="https://www.freepik.com/free-photo/medium-shot-woman-with-earphones_14962078.htm/?utm_source=slidesgo_template&amp;utm_medium=referral-link&amp;utm_campaign=sg_resources&amp;utm_content=freepik" TargetMode="External"/><Relationship Id="rId4" Type="http://schemas.openxmlformats.org/officeDocument/2006/relationships/hyperlink" Target="https://www.freepik.com/free-photo/working-from-home-ergonomic-workstation_19332909.htm/?utm_source=slidesgo_template&amp;utm_medium=referral-link&amp;utm_campaign=sg_resources&amp;utm_content=freepik" TargetMode="External"/><Relationship Id="rId9" Type="http://schemas.openxmlformats.org/officeDocument/2006/relationships/hyperlink" Target="https://www.freepik.com/free-psd/dynamic-graphics-design-instagram-posts_29804264.htm/?utm_source=slidesgo_template&amp;utm_medium=referral-link&amp;utm_campaign=sg_resources&amp;utm_content=freepik" TargetMode="External"/><Relationship Id="rId5" Type="http://schemas.openxmlformats.org/officeDocument/2006/relationships/hyperlink" Target="https://www.freepik.com/free-photo/home-workspace-minimalistic-design_15000453.htm/?utm_source=slidesgo_template&amp;utm_medium=referral-link&amp;utm_campaign=sg_resources&amp;utm_content=freepik" TargetMode="External"/><Relationship Id="rId6" Type="http://schemas.openxmlformats.org/officeDocument/2006/relationships/hyperlink" Target="https://www.freepik.com/free-photo/front-view-female-economist-holding-laptop_39550754.htm/?utm_source=slidesgo_template&amp;utm_medium=referral-link&amp;utm_campaign=sg_resources&amp;utm_content=freepik" TargetMode="External"/><Relationship Id="rId7" Type="http://schemas.openxmlformats.org/officeDocument/2006/relationships/hyperlink" Target="https://www.freepik.com/free-photo/african-american-man-remote-working-from-home_12557751.htm/?utm_source=slidesgo_template&amp;utm_medium=referral-link&amp;utm_campaign=sg_resources&amp;utm_content=freepik" TargetMode="External"/><Relationship Id="rId8" Type="http://schemas.openxmlformats.org/officeDocument/2006/relationships/hyperlink" Target="https://www.freepik.com/free-photo/front-view-elegant-businesswoman-with-agenda_11512425.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 Id="rId3" Type="http://schemas.openxmlformats.org/officeDocument/2006/relationships/hyperlink" Target="https://fonts.google.com/specimen/Alexandria" TargetMode="External"/><Relationship Id="rId4" Type="http://schemas.openxmlformats.org/officeDocument/2006/relationships/hyperlink" Target="https://fonts.google.com/specimen/Albert+San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2.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7.png"/><Relationship Id="rId14" Type="http://schemas.openxmlformats.org/officeDocument/2006/relationships/image" Target="../media/image15.png"/><Relationship Id="rId17" Type="http://schemas.openxmlformats.org/officeDocument/2006/relationships/image" Target="../media/image14.png"/><Relationship Id="rId16" Type="http://schemas.openxmlformats.org/officeDocument/2006/relationships/image" Target="../media/image1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5"/>
          <p:cNvSpPr txBox="1"/>
          <p:nvPr>
            <p:ph type="ctrTitle"/>
          </p:nvPr>
        </p:nvSpPr>
        <p:spPr>
          <a:xfrm>
            <a:off x="711750" y="1958600"/>
            <a:ext cx="4280100" cy="26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Funnel</a:t>
            </a:r>
            <a:endParaRPr/>
          </a:p>
        </p:txBody>
      </p:sp>
      <p:sp>
        <p:nvSpPr>
          <p:cNvPr id="191" name="Google Shape;191;p35"/>
          <p:cNvSpPr txBox="1"/>
          <p:nvPr>
            <p:ph idx="1" type="subTitle"/>
          </p:nvPr>
        </p:nvSpPr>
        <p:spPr>
          <a:xfrm>
            <a:off x="4572000" y="535000"/>
            <a:ext cx="3860400" cy="38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is where your </a:t>
            </a:r>
            <a:r>
              <a:rPr b="1" lang="en"/>
              <a:t>presentation begins</a:t>
            </a:r>
            <a:endParaRPr b="1"/>
          </a:p>
        </p:txBody>
      </p:sp>
      <p:cxnSp>
        <p:nvCxnSpPr>
          <p:cNvPr id="192" name="Google Shape;192;p35">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4"/>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to define your target audience</a:t>
            </a:r>
            <a:endParaRPr/>
          </a:p>
        </p:txBody>
      </p:sp>
      <p:sp>
        <p:nvSpPr>
          <p:cNvPr id="273" name="Google Shape;273;p44"/>
          <p:cNvSpPr txBox="1"/>
          <p:nvPr/>
        </p:nvSpPr>
        <p:spPr>
          <a:xfrm>
            <a:off x="715100"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01. </a:t>
            </a:r>
            <a:r>
              <a:rPr lang="en" sz="1200">
                <a:solidFill>
                  <a:schemeClr val="dk1"/>
                </a:solidFill>
                <a:latin typeface="Alexandria Medium"/>
                <a:ea typeface="Alexandria Medium"/>
                <a:cs typeface="Alexandria Medium"/>
                <a:sym typeface="Alexandria Medium"/>
              </a:rPr>
              <a:t>Demographics</a:t>
            </a:r>
            <a:endParaRPr sz="1200">
              <a:solidFill>
                <a:schemeClr val="dk1"/>
              </a:solidFill>
              <a:latin typeface="Alexandria Medium"/>
              <a:ea typeface="Alexandria Medium"/>
              <a:cs typeface="Alexandria Medium"/>
              <a:sym typeface="Alexandria Medium"/>
            </a:endParaRPr>
          </a:p>
        </p:txBody>
      </p:sp>
      <p:sp>
        <p:nvSpPr>
          <p:cNvPr id="274" name="Google Shape;274;p44"/>
          <p:cNvSpPr txBox="1"/>
          <p:nvPr>
            <p:ph idx="4294967295" type="subTitle"/>
          </p:nvPr>
        </p:nvSpPr>
        <p:spPr>
          <a:xfrm>
            <a:off x="715100"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Age</a:t>
            </a:r>
            <a:endParaRPr/>
          </a:p>
          <a:p>
            <a:pPr indent="-213359" lvl="0" marL="274320" rtl="0" algn="l">
              <a:spcBef>
                <a:spcPts val="0"/>
              </a:spcBef>
              <a:spcAft>
                <a:spcPts val="0"/>
              </a:spcAft>
              <a:buClr>
                <a:schemeClr val="lt2"/>
              </a:buClr>
              <a:buSzPts val="1200"/>
              <a:buChar char="■"/>
            </a:pPr>
            <a:r>
              <a:rPr lang="en"/>
              <a:t>Gender</a:t>
            </a:r>
            <a:endParaRPr/>
          </a:p>
          <a:p>
            <a:pPr indent="-213359" lvl="0" marL="274320" rtl="0" algn="l">
              <a:spcBef>
                <a:spcPts val="0"/>
              </a:spcBef>
              <a:spcAft>
                <a:spcPts val="0"/>
              </a:spcAft>
              <a:buClr>
                <a:schemeClr val="lt2"/>
              </a:buClr>
              <a:buSzPts val="1200"/>
              <a:buChar char="■"/>
            </a:pPr>
            <a:r>
              <a:rPr lang="en"/>
              <a:t>Location</a:t>
            </a:r>
            <a:endParaRPr/>
          </a:p>
          <a:p>
            <a:pPr indent="-213359" lvl="0" marL="274320" rtl="0" algn="l">
              <a:spcBef>
                <a:spcPts val="0"/>
              </a:spcBef>
              <a:spcAft>
                <a:spcPts val="0"/>
              </a:spcAft>
              <a:buClr>
                <a:schemeClr val="lt2"/>
              </a:buClr>
              <a:buSzPts val="1200"/>
              <a:buChar char="■"/>
            </a:pPr>
            <a:r>
              <a:rPr lang="en"/>
              <a:t>Occupation</a:t>
            </a:r>
            <a:endParaRPr/>
          </a:p>
          <a:p>
            <a:pPr indent="-213359" lvl="0" marL="274320" rtl="0" algn="l">
              <a:spcBef>
                <a:spcPts val="0"/>
              </a:spcBef>
              <a:spcAft>
                <a:spcPts val="0"/>
              </a:spcAft>
              <a:buClr>
                <a:schemeClr val="lt2"/>
              </a:buClr>
              <a:buSzPts val="1200"/>
              <a:buChar char="■"/>
            </a:pPr>
            <a:r>
              <a:rPr lang="en"/>
              <a:t>Income level</a:t>
            </a:r>
            <a:endParaRPr/>
          </a:p>
        </p:txBody>
      </p:sp>
      <p:sp>
        <p:nvSpPr>
          <p:cNvPr id="275" name="Google Shape;275;p44"/>
          <p:cNvSpPr txBox="1"/>
          <p:nvPr/>
        </p:nvSpPr>
        <p:spPr>
          <a:xfrm>
            <a:off x="2643590"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02. </a:t>
            </a:r>
            <a:r>
              <a:rPr lang="en" sz="1200">
                <a:solidFill>
                  <a:schemeClr val="dk1"/>
                </a:solidFill>
                <a:latin typeface="Alexandria Medium"/>
                <a:ea typeface="Alexandria Medium"/>
                <a:cs typeface="Alexandria Medium"/>
                <a:sym typeface="Alexandria Medium"/>
              </a:rPr>
              <a:t>Psychographics</a:t>
            </a:r>
            <a:endParaRPr sz="1200">
              <a:solidFill>
                <a:schemeClr val="dk1"/>
              </a:solidFill>
              <a:latin typeface="Alexandria Medium"/>
              <a:ea typeface="Alexandria Medium"/>
              <a:cs typeface="Alexandria Medium"/>
              <a:sym typeface="Alexandria Medium"/>
            </a:endParaRPr>
          </a:p>
        </p:txBody>
      </p:sp>
      <p:sp>
        <p:nvSpPr>
          <p:cNvPr id="276" name="Google Shape;276;p44"/>
          <p:cNvSpPr txBox="1"/>
          <p:nvPr>
            <p:ph idx="4294967295" type="subTitle"/>
          </p:nvPr>
        </p:nvSpPr>
        <p:spPr>
          <a:xfrm>
            <a:off x="2643574"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Interests, hobbies </a:t>
            </a:r>
            <a:endParaRPr/>
          </a:p>
          <a:p>
            <a:pPr indent="-213359" lvl="0" marL="274320" rtl="0" algn="l">
              <a:spcBef>
                <a:spcPts val="0"/>
              </a:spcBef>
              <a:spcAft>
                <a:spcPts val="0"/>
              </a:spcAft>
              <a:buClr>
                <a:schemeClr val="lt2"/>
              </a:buClr>
              <a:buSzPts val="1200"/>
              <a:buChar char="■"/>
            </a:pPr>
            <a:r>
              <a:rPr lang="en"/>
              <a:t>Values and beliefs </a:t>
            </a:r>
            <a:endParaRPr/>
          </a:p>
          <a:p>
            <a:pPr indent="-213359" lvl="0" marL="274320" rtl="0" algn="l">
              <a:spcBef>
                <a:spcPts val="0"/>
              </a:spcBef>
              <a:spcAft>
                <a:spcPts val="0"/>
              </a:spcAft>
              <a:buClr>
                <a:schemeClr val="lt2"/>
              </a:buClr>
              <a:buSzPts val="1200"/>
              <a:buChar char="■"/>
            </a:pPr>
            <a:r>
              <a:rPr lang="en"/>
              <a:t>Lifestyle choices </a:t>
            </a:r>
            <a:endParaRPr/>
          </a:p>
          <a:p>
            <a:pPr indent="-213359" lvl="0" marL="274320" rtl="0" algn="l">
              <a:spcBef>
                <a:spcPts val="0"/>
              </a:spcBef>
              <a:spcAft>
                <a:spcPts val="0"/>
              </a:spcAft>
              <a:buClr>
                <a:schemeClr val="lt2"/>
              </a:buClr>
              <a:buSzPts val="1200"/>
              <a:buChar char="■"/>
            </a:pPr>
            <a:r>
              <a:rPr lang="en"/>
              <a:t>Personality traits </a:t>
            </a:r>
            <a:endParaRPr/>
          </a:p>
          <a:p>
            <a:pPr indent="-213359" lvl="0" marL="274320" rtl="0" algn="l">
              <a:spcBef>
                <a:spcPts val="0"/>
              </a:spcBef>
              <a:spcAft>
                <a:spcPts val="0"/>
              </a:spcAft>
              <a:buClr>
                <a:schemeClr val="lt2"/>
              </a:buClr>
              <a:buSzPts val="1200"/>
              <a:buChar char="■"/>
            </a:pPr>
            <a:r>
              <a:rPr lang="en"/>
              <a:t>Attitudes, opinions</a:t>
            </a:r>
            <a:endParaRPr/>
          </a:p>
        </p:txBody>
      </p:sp>
      <p:sp>
        <p:nvSpPr>
          <p:cNvPr id="277" name="Google Shape;277;p44"/>
          <p:cNvSpPr txBox="1"/>
          <p:nvPr/>
        </p:nvSpPr>
        <p:spPr>
          <a:xfrm>
            <a:off x="4572056"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03. </a:t>
            </a:r>
            <a:r>
              <a:rPr lang="en" sz="1200">
                <a:solidFill>
                  <a:schemeClr val="dk1"/>
                </a:solidFill>
                <a:latin typeface="Alexandria Medium"/>
                <a:ea typeface="Alexandria Medium"/>
                <a:cs typeface="Alexandria Medium"/>
                <a:sym typeface="Alexandria Medium"/>
              </a:rPr>
              <a:t>Behavior</a:t>
            </a:r>
            <a:endParaRPr sz="1200">
              <a:solidFill>
                <a:schemeClr val="dk1"/>
              </a:solidFill>
              <a:latin typeface="Alexandria Medium"/>
              <a:ea typeface="Alexandria Medium"/>
              <a:cs typeface="Alexandria Medium"/>
              <a:sym typeface="Alexandria Medium"/>
            </a:endParaRPr>
          </a:p>
        </p:txBody>
      </p:sp>
      <p:sp>
        <p:nvSpPr>
          <p:cNvPr id="278" name="Google Shape;278;p44"/>
          <p:cNvSpPr txBox="1"/>
          <p:nvPr>
            <p:ph idx="4294967295" type="subTitle"/>
          </p:nvPr>
        </p:nvSpPr>
        <p:spPr>
          <a:xfrm>
            <a:off x="4572048"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Buying habits</a:t>
            </a:r>
            <a:endParaRPr/>
          </a:p>
          <a:p>
            <a:pPr indent="-213359" lvl="0" marL="274320" rtl="0" algn="l">
              <a:spcBef>
                <a:spcPts val="0"/>
              </a:spcBef>
              <a:spcAft>
                <a:spcPts val="0"/>
              </a:spcAft>
              <a:buClr>
                <a:schemeClr val="lt2"/>
              </a:buClr>
              <a:buSzPts val="1200"/>
              <a:buChar char="■"/>
            </a:pPr>
            <a:r>
              <a:rPr lang="en"/>
              <a:t>Online activities</a:t>
            </a:r>
            <a:endParaRPr/>
          </a:p>
          <a:p>
            <a:pPr indent="-213359" lvl="0" marL="274320" rtl="0" algn="l">
              <a:spcBef>
                <a:spcPts val="0"/>
              </a:spcBef>
              <a:spcAft>
                <a:spcPts val="0"/>
              </a:spcAft>
              <a:buClr>
                <a:schemeClr val="lt2"/>
              </a:buClr>
              <a:buSzPts val="1200"/>
              <a:buChar char="■"/>
            </a:pPr>
            <a:r>
              <a:rPr lang="en"/>
              <a:t>Social media</a:t>
            </a:r>
            <a:endParaRPr/>
          </a:p>
          <a:p>
            <a:pPr indent="-213359" lvl="0" marL="274320" rtl="0" algn="l">
              <a:spcBef>
                <a:spcPts val="0"/>
              </a:spcBef>
              <a:spcAft>
                <a:spcPts val="0"/>
              </a:spcAft>
              <a:buClr>
                <a:schemeClr val="lt2"/>
              </a:buClr>
              <a:buSzPts val="1200"/>
              <a:buChar char="■"/>
            </a:pPr>
            <a:r>
              <a:rPr lang="en"/>
              <a:t>Consumption </a:t>
            </a:r>
            <a:endParaRPr/>
          </a:p>
          <a:p>
            <a:pPr indent="-213359" lvl="0" marL="274320" rtl="0" algn="l">
              <a:spcBef>
                <a:spcPts val="0"/>
              </a:spcBef>
              <a:spcAft>
                <a:spcPts val="0"/>
              </a:spcAft>
              <a:buClr>
                <a:schemeClr val="lt2"/>
              </a:buClr>
              <a:buSzPts val="1200"/>
              <a:buChar char="■"/>
            </a:pPr>
            <a:r>
              <a:rPr lang="en"/>
              <a:t>Brand preferences</a:t>
            </a:r>
            <a:endParaRPr/>
          </a:p>
        </p:txBody>
      </p:sp>
      <p:sp>
        <p:nvSpPr>
          <p:cNvPr id="279" name="Google Shape;279;p44"/>
          <p:cNvSpPr txBox="1"/>
          <p:nvPr/>
        </p:nvSpPr>
        <p:spPr>
          <a:xfrm>
            <a:off x="6500522"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04. </a:t>
            </a:r>
            <a:r>
              <a:rPr lang="en" sz="1200">
                <a:solidFill>
                  <a:schemeClr val="dk1"/>
                </a:solidFill>
                <a:latin typeface="Alexandria Medium"/>
                <a:ea typeface="Alexandria Medium"/>
                <a:cs typeface="Alexandria Medium"/>
                <a:sym typeface="Alexandria Medium"/>
              </a:rPr>
              <a:t>Pain points</a:t>
            </a:r>
            <a:endParaRPr sz="1200">
              <a:solidFill>
                <a:schemeClr val="dk1"/>
              </a:solidFill>
              <a:latin typeface="Alexandria Medium"/>
              <a:ea typeface="Alexandria Medium"/>
              <a:cs typeface="Alexandria Medium"/>
              <a:sym typeface="Alexandria Medium"/>
            </a:endParaRPr>
          </a:p>
        </p:txBody>
      </p:sp>
      <p:sp>
        <p:nvSpPr>
          <p:cNvPr id="280" name="Google Shape;280;p44"/>
          <p:cNvSpPr txBox="1"/>
          <p:nvPr>
            <p:ph idx="4294967295" type="subTitle"/>
          </p:nvPr>
        </p:nvSpPr>
        <p:spPr>
          <a:xfrm>
            <a:off x="6500523"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Identify most common problems and challenges your target audience faces</a:t>
            </a:r>
            <a:endParaRPr/>
          </a:p>
        </p:txBody>
      </p:sp>
      <p:sp>
        <p:nvSpPr>
          <p:cNvPr id="281" name="Google Shape;281;p44"/>
          <p:cNvSpPr txBox="1"/>
          <p:nvPr/>
        </p:nvSpPr>
        <p:spPr>
          <a:xfrm>
            <a:off x="715100"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05. </a:t>
            </a:r>
            <a:r>
              <a:rPr lang="en" sz="1200">
                <a:solidFill>
                  <a:schemeClr val="dk1"/>
                </a:solidFill>
                <a:latin typeface="Alexandria Medium"/>
                <a:ea typeface="Alexandria Medium"/>
                <a:cs typeface="Alexandria Medium"/>
                <a:sym typeface="Alexandria Medium"/>
              </a:rPr>
              <a:t>Aspirations</a:t>
            </a:r>
            <a:endParaRPr sz="1200">
              <a:solidFill>
                <a:schemeClr val="dk1"/>
              </a:solidFill>
              <a:latin typeface="Alexandria Medium"/>
              <a:ea typeface="Alexandria Medium"/>
              <a:cs typeface="Alexandria Medium"/>
              <a:sym typeface="Alexandria Medium"/>
            </a:endParaRPr>
          </a:p>
        </p:txBody>
      </p:sp>
      <p:sp>
        <p:nvSpPr>
          <p:cNvPr id="282" name="Google Shape;282;p44"/>
          <p:cNvSpPr txBox="1"/>
          <p:nvPr>
            <p:ph idx="4294967295" type="subTitle"/>
          </p:nvPr>
        </p:nvSpPr>
        <p:spPr>
          <a:xfrm>
            <a:off x="715100"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Understand the goals, objectives, </a:t>
            </a:r>
            <a:r>
              <a:rPr lang="en"/>
              <a:t>ambitions</a:t>
            </a:r>
            <a:r>
              <a:rPr lang="en"/>
              <a:t> and aspirations of your target audience</a:t>
            </a:r>
            <a:endParaRPr/>
          </a:p>
        </p:txBody>
      </p:sp>
      <p:sp>
        <p:nvSpPr>
          <p:cNvPr id="283" name="Google Shape;283;p44"/>
          <p:cNvSpPr txBox="1"/>
          <p:nvPr/>
        </p:nvSpPr>
        <p:spPr>
          <a:xfrm>
            <a:off x="2643590"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06. </a:t>
            </a:r>
            <a:r>
              <a:rPr lang="en" sz="1200">
                <a:solidFill>
                  <a:schemeClr val="dk1"/>
                </a:solidFill>
                <a:latin typeface="Alexandria Medium"/>
                <a:ea typeface="Alexandria Medium"/>
                <a:cs typeface="Alexandria Medium"/>
                <a:sym typeface="Alexandria Medium"/>
              </a:rPr>
              <a:t>Communication</a:t>
            </a:r>
            <a:endParaRPr sz="1200">
              <a:solidFill>
                <a:schemeClr val="dk1"/>
              </a:solidFill>
              <a:latin typeface="Alexandria Medium"/>
              <a:ea typeface="Alexandria Medium"/>
              <a:cs typeface="Alexandria Medium"/>
              <a:sym typeface="Alexandria Medium"/>
            </a:endParaRPr>
          </a:p>
        </p:txBody>
      </p:sp>
      <p:sp>
        <p:nvSpPr>
          <p:cNvPr id="284" name="Google Shape;284;p44"/>
          <p:cNvSpPr txBox="1"/>
          <p:nvPr>
            <p:ph idx="4294967295" type="subTitle"/>
          </p:nvPr>
        </p:nvSpPr>
        <p:spPr>
          <a:xfrm>
            <a:off x="2643590"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Highlight preferred channels of communication (e.g., email, social media, in-person)</a:t>
            </a:r>
            <a:endParaRPr/>
          </a:p>
        </p:txBody>
      </p:sp>
      <p:sp>
        <p:nvSpPr>
          <p:cNvPr id="285" name="Google Shape;285;p44"/>
          <p:cNvSpPr txBox="1"/>
          <p:nvPr/>
        </p:nvSpPr>
        <p:spPr>
          <a:xfrm>
            <a:off x="4572056"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07. </a:t>
            </a:r>
            <a:r>
              <a:rPr lang="en" sz="1200">
                <a:solidFill>
                  <a:schemeClr val="dk1"/>
                </a:solidFill>
                <a:latin typeface="Alexandria Medium"/>
                <a:ea typeface="Alexandria Medium"/>
                <a:cs typeface="Alexandria Medium"/>
                <a:sym typeface="Alexandria Medium"/>
              </a:rPr>
              <a:t>Customer</a:t>
            </a:r>
            <a:endParaRPr sz="1200">
              <a:solidFill>
                <a:schemeClr val="dk1"/>
              </a:solidFill>
              <a:latin typeface="Alexandria Medium"/>
              <a:ea typeface="Alexandria Medium"/>
              <a:cs typeface="Alexandria Medium"/>
              <a:sym typeface="Alexandria Medium"/>
            </a:endParaRPr>
          </a:p>
        </p:txBody>
      </p:sp>
      <p:sp>
        <p:nvSpPr>
          <p:cNvPr id="286" name="Google Shape;286;p44"/>
          <p:cNvSpPr txBox="1"/>
          <p:nvPr>
            <p:ph idx="4294967295" type="subTitle"/>
          </p:nvPr>
        </p:nvSpPr>
        <p:spPr>
          <a:xfrm>
            <a:off x="4572056"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Based on the analysis of demographic, psychographic, behavioral data</a:t>
            </a:r>
            <a:endParaRPr/>
          </a:p>
        </p:txBody>
      </p:sp>
      <p:sp>
        <p:nvSpPr>
          <p:cNvPr id="287" name="Google Shape;287;p44"/>
          <p:cNvSpPr txBox="1"/>
          <p:nvPr/>
        </p:nvSpPr>
        <p:spPr>
          <a:xfrm>
            <a:off x="6500522"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08. </a:t>
            </a:r>
            <a:r>
              <a:rPr lang="en" sz="1200">
                <a:solidFill>
                  <a:schemeClr val="dk1"/>
                </a:solidFill>
                <a:latin typeface="Alexandria Medium"/>
                <a:ea typeface="Alexandria Medium"/>
                <a:cs typeface="Alexandria Medium"/>
                <a:sym typeface="Alexandria Medium"/>
              </a:rPr>
              <a:t>Customer journey</a:t>
            </a:r>
            <a:endParaRPr sz="1200">
              <a:solidFill>
                <a:schemeClr val="dk1"/>
              </a:solidFill>
              <a:latin typeface="Alexandria Medium"/>
              <a:ea typeface="Alexandria Medium"/>
              <a:cs typeface="Alexandria Medium"/>
              <a:sym typeface="Alexandria Medium"/>
            </a:endParaRPr>
          </a:p>
        </p:txBody>
      </p:sp>
      <p:sp>
        <p:nvSpPr>
          <p:cNvPr id="288" name="Google Shape;288;p44"/>
          <p:cNvSpPr txBox="1"/>
          <p:nvPr>
            <p:ph idx="4294967295" type="subTitle"/>
          </p:nvPr>
        </p:nvSpPr>
        <p:spPr>
          <a:xfrm>
            <a:off x="6500522"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Highlight opportunities for lead generation</a:t>
            </a:r>
            <a:br>
              <a:rPr lang="en"/>
            </a:br>
            <a:r>
              <a:rPr lang="en"/>
              <a:t>and engagement</a:t>
            </a:r>
            <a:br>
              <a:rPr lang="en"/>
            </a:br>
            <a:r>
              <a:rPr lang="en"/>
              <a:t>at each stage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5"/>
          <p:cNvSpPr txBox="1"/>
          <p:nvPr>
            <p:ph idx="1" type="subTitle"/>
          </p:nvPr>
        </p:nvSpPr>
        <p:spPr>
          <a:xfrm>
            <a:off x="715100" y="2328775"/>
            <a:ext cx="2131800" cy="14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294" name="Google Shape;294;p45"/>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a:t>
            </a:r>
            <a:endParaRPr/>
          </a:p>
        </p:txBody>
      </p:sp>
      <p:sp>
        <p:nvSpPr>
          <p:cNvPr id="295" name="Google Shape;295;p45"/>
          <p:cNvSpPr txBox="1"/>
          <p:nvPr>
            <p:ph idx="2" type="subTitle"/>
          </p:nvPr>
        </p:nvSpPr>
        <p:spPr>
          <a:xfrm>
            <a:off x="715100"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marketing</a:t>
            </a:r>
            <a:endParaRPr/>
          </a:p>
        </p:txBody>
      </p:sp>
      <p:sp>
        <p:nvSpPr>
          <p:cNvPr id="296" name="Google Shape;296;p45"/>
          <p:cNvSpPr txBox="1"/>
          <p:nvPr>
            <p:ph idx="3" type="subTitle"/>
          </p:nvPr>
        </p:nvSpPr>
        <p:spPr>
          <a:xfrm>
            <a:off x="3506151" y="2328775"/>
            <a:ext cx="2131800" cy="14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297" name="Google Shape;297;p45"/>
          <p:cNvSpPr txBox="1"/>
          <p:nvPr>
            <p:ph idx="4" type="subTitle"/>
          </p:nvPr>
        </p:nvSpPr>
        <p:spPr>
          <a:xfrm>
            <a:off x="3506099"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Social media marketing</a:t>
            </a:r>
            <a:endParaRPr/>
          </a:p>
        </p:txBody>
      </p:sp>
      <p:sp>
        <p:nvSpPr>
          <p:cNvPr id="298" name="Google Shape;298;p45"/>
          <p:cNvSpPr txBox="1"/>
          <p:nvPr>
            <p:ph idx="5" type="subTitle"/>
          </p:nvPr>
        </p:nvSpPr>
        <p:spPr>
          <a:xfrm>
            <a:off x="6297202" y="2328775"/>
            <a:ext cx="2131800" cy="14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This planet is composed mostly of hydrogen and helium. Saturn was named after a Roman god, and is the sixth planet from the Sun</a:t>
            </a:r>
            <a:endParaRPr/>
          </a:p>
        </p:txBody>
      </p:sp>
      <p:sp>
        <p:nvSpPr>
          <p:cNvPr id="299" name="Google Shape;299;p45"/>
          <p:cNvSpPr txBox="1"/>
          <p:nvPr>
            <p:ph idx="6" type="subTitle"/>
          </p:nvPr>
        </p:nvSpPr>
        <p:spPr>
          <a:xfrm>
            <a:off x="6297200"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Email</a:t>
            </a:r>
            <a:br>
              <a:rPr lang="en"/>
            </a:br>
            <a:r>
              <a:rPr lang="en"/>
              <a:t>marketing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 diagram</a:t>
            </a:r>
            <a:endParaRPr/>
          </a:p>
        </p:txBody>
      </p:sp>
      <p:sp>
        <p:nvSpPr>
          <p:cNvPr id="305" name="Google Shape;305;p46"/>
          <p:cNvSpPr txBox="1"/>
          <p:nvPr/>
        </p:nvSpPr>
        <p:spPr>
          <a:xfrm>
            <a:off x="715100" y="20828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Content marketing</a:t>
            </a:r>
            <a:endParaRPr sz="1800">
              <a:solidFill>
                <a:schemeClr val="dk1"/>
              </a:solidFill>
              <a:latin typeface="Alexandria Medium"/>
              <a:ea typeface="Alexandria Medium"/>
              <a:cs typeface="Alexandria Medium"/>
              <a:sym typeface="Alexandria Medium"/>
            </a:endParaRPr>
          </a:p>
        </p:txBody>
      </p:sp>
      <p:sp>
        <p:nvSpPr>
          <p:cNvPr id="306" name="Google Shape;306;p46"/>
          <p:cNvSpPr txBox="1"/>
          <p:nvPr/>
        </p:nvSpPr>
        <p:spPr>
          <a:xfrm>
            <a:off x="3337598" y="20828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Paid advertising</a:t>
            </a:r>
            <a:endParaRPr sz="1800">
              <a:solidFill>
                <a:schemeClr val="dk1"/>
              </a:solidFill>
              <a:latin typeface="Alexandria Medium"/>
              <a:ea typeface="Alexandria Medium"/>
              <a:cs typeface="Alexandria Medium"/>
              <a:sym typeface="Alexandria Medium"/>
            </a:endParaRPr>
          </a:p>
        </p:txBody>
      </p:sp>
      <p:sp>
        <p:nvSpPr>
          <p:cNvPr id="307" name="Google Shape;307;p46"/>
          <p:cNvSpPr txBox="1"/>
          <p:nvPr/>
        </p:nvSpPr>
        <p:spPr>
          <a:xfrm>
            <a:off x="5960120" y="20828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Lead magnets</a:t>
            </a:r>
            <a:endParaRPr sz="1800">
              <a:solidFill>
                <a:schemeClr val="dk1"/>
              </a:solidFill>
              <a:latin typeface="Alexandria Medium"/>
              <a:ea typeface="Alexandria Medium"/>
              <a:cs typeface="Alexandria Medium"/>
              <a:sym typeface="Alexandria Medium"/>
            </a:endParaRPr>
          </a:p>
        </p:txBody>
      </p:sp>
      <p:sp>
        <p:nvSpPr>
          <p:cNvPr id="308" name="Google Shape;308;p46"/>
          <p:cNvSpPr txBox="1"/>
          <p:nvPr/>
        </p:nvSpPr>
        <p:spPr>
          <a:xfrm>
            <a:off x="3337600" y="32996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SEO</a:t>
            </a:r>
            <a:endParaRPr sz="1800">
              <a:solidFill>
                <a:schemeClr val="dk1"/>
              </a:solidFill>
              <a:latin typeface="Alexandria Medium"/>
              <a:ea typeface="Alexandria Medium"/>
              <a:cs typeface="Alexandria Medium"/>
              <a:sym typeface="Alexandria Medium"/>
            </a:endParaRPr>
          </a:p>
        </p:txBody>
      </p:sp>
      <p:sp>
        <p:nvSpPr>
          <p:cNvPr id="309" name="Google Shape;309;p46"/>
          <p:cNvSpPr txBox="1"/>
          <p:nvPr/>
        </p:nvSpPr>
        <p:spPr>
          <a:xfrm>
            <a:off x="715073" y="26912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Referral programs</a:t>
            </a:r>
            <a:endParaRPr sz="1800">
              <a:solidFill>
                <a:schemeClr val="dk1"/>
              </a:solidFill>
              <a:latin typeface="Alexandria Medium"/>
              <a:ea typeface="Alexandria Medium"/>
              <a:cs typeface="Alexandria Medium"/>
              <a:sym typeface="Alexandria Medium"/>
            </a:endParaRPr>
          </a:p>
        </p:txBody>
      </p:sp>
      <p:sp>
        <p:nvSpPr>
          <p:cNvPr id="310" name="Google Shape;310;p46"/>
          <p:cNvSpPr txBox="1"/>
          <p:nvPr/>
        </p:nvSpPr>
        <p:spPr>
          <a:xfrm>
            <a:off x="5960120" y="26912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Opt-in offers</a:t>
            </a:r>
            <a:endParaRPr sz="1800">
              <a:solidFill>
                <a:schemeClr val="dk1"/>
              </a:solidFill>
              <a:latin typeface="Alexandria Medium"/>
              <a:ea typeface="Alexandria Medium"/>
              <a:cs typeface="Alexandria Medium"/>
              <a:sym typeface="Alexandria Medium"/>
            </a:endParaRPr>
          </a:p>
        </p:txBody>
      </p:sp>
      <p:sp>
        <p:nvSpPr>
          <p:cNvPr id="311" name="Google Shape;311;p46"/>
          <p:cNvSpPr txBox="1"/>
          <p:nvPr/>
        </p:nvSpPr>
        <p:spPr>
          <a:xfrm>
            <a:off x="715100" y="32996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Social media</a:t>
            </a:r>
            <a:endParaRPr sz="1800">
              <a:solidFill>
                <a:schemeClr val="dk1"/>
              </a:solidFill>
              <a:latin typeface="Alexandria Medium"/>
              <a:ea typeface="Alexandria Medium"/>
              <a:cs typeface="Alexandria Medium"/>
              <a:sym typeface="Alexandria Medium"/>
            </a:endParaRPr>
          </a:p>
        </p:txBody>
      </p:sp>
      <p:sp>
        <p:nvSpPr>
          <p:cNvPr id="312" name="Google Shape;312;p46"/>
          <p:cNvSpPr txBox="1"/>
          <p:nvPr/>
        </p:nvSpPr>
        <p:spPr>
          <a:xfrm>
            <a:off x="3337598" y="26912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Event marketing</a:t>
            </a:r>
            <a:endParaRPr sz="1800">
              <a:solidFill>
                <a:schemeClr val="dk1"/>
              </a:solidFill>
              <a:latin typeface="Alexandria Medium"/>
              <a:ea typeface="Alexandria Medium"/>
              <a:cs typeface="Alexandria Medium"/>
              <a:sym typeface="Alexandria Medium"/>
            </a:endParaRPr>
          </a:p>
        </p:txBody>
      </p:sp>
      <p:sp>
        <p:nvSpPr>
          <p:cNvPr id="313" name="Google Shape;313;p46"/>
          <p:cNvSpPr txBox="1"/>
          <p:nvPr/>
        </p:nvSpPr>
        <p:spPr>
          <a:xfrm>
            <a:off x="5960120" y="32996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Partnerships</a:t>
            </a:r>
            <a:endParaRPr sz="1800">
              <a:solidFill>
                <a:schemeClr val="dk1"/>
              </a:solidFill>
              <a:latin typeface="Alexandria Medium"/>
              <a:ea typeface="Alexandria Medium"/>
              <a:cs typeface="Alexandria Medium"/>
              <a:sym typeface="Alexandria Medium"/>
            </a:endParaRPr>
          </a:p>
        </p:txBody>
      </p:sp>
      <p:sp>
        <p:nvSpPr>
          <p:cNvPr id="314" name="Google Shape;314;p46"/>
          <p:cNvSpPr txBox="1"/>
          <p:nvPr/>
        </p:nvSpPr>
        <p:spPr>
          <a:xfrm>
            <a:off x="715100" y="39080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Email marketing</a:t>
            </a:r>
            <a:endParaRPr sz="1800">
              <a:solidFill>
                <a:schemeClr val="dk1"/>
              </a:solidFill>
              <a:latin typeface="Alexandria Medium"/>
              <a:ea typeface="Alexandria Medium"/>
              <a:cs typeface="Alexandria Medium"/>
              <a:sym typeface="Alexandria Medium"/>
            </a:endParaRPr>
          </a:p>
        </p:txBody>
      </p:sp>
      <p:sp>
        <p:nvSpPr>
          <p:cNvPr id="315" name="Google Shape;315;p46"/>
          <p:cNvSpPr txBox="1"/>
          <p:nvPr/>
        </p:nvSpPr>
        <p:spPr>
          <a:xfrm>
            <a:off x="3337598" y="39080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Direct outreach</a:t>
            </a:r>
            <a:endParaRPr sz="1800">
              <a:solidFill>
                <a:schemeClr val="dk1"/>
              </a:solidFill>
              <a:latin typeface="Alexandria Medium"/>
              <a:ea typeface="Alexandria Medium"/>
              <a:cs typeface="Alexandria Medium"/>
              <a:sym typeface="Alexandria Medium"/>
            </a:endParaRPr>
          </a:p>
        </p:txBody>
      </p:sp>
      <p:sp>
        <p:nvSpPr>
          <p:cNvPr id="316" name="Google Shape;316;p46"/>
          <p:cNvSpPr txBox="1"/>
          <p:nvPr/>
        </p:nvSpPr>
        <p:spPr>
          <a:xfrm>
            <a:off x="5960120" y="39080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Collaborations</a:t>
            </a:r>
            <a:endParaRPr sz="1800">
              <a:solidFill>
                <a:schemeClr val="dk1"/>
              </a:solidFill>
              <a:latin typeface="Alexandria Medium"/>
              <a:ea typeface="Alexandria Medium"/>
              <a:cs typeface="Alexandria Medium"/>
              <a:sym typeface="Alexandria Medium"/>
            </a:endParaRPr>
          </a:p>
        </p:txBody>
      </p:sp>
      <p:sp>
        <p:nvSpPr>
          <p:cNvPr id="317" name="Google Shape;317;p46"/>
          <p:cNvSpPr txBox="1"/>
          <p:nvPr/>
        </p:nvSpPr>
        <p:spPr>
          <a:xfrm>
            <a:off x="715100" y="1322000"/>
            <a:ext cx="77139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Lead generation strategies in a marketing-focused lead funnel</a:t>
            </a:r>
            <a:endParaRPr sz="1800">
              <a:solidFill>
                <a:schemeClr val="dk1"/>
              </a:solidFill>
              <a:latin typeface="Alexandria Medium"/>
              <a:ea typeface="Alexandria Medium"/>
              <a:cs typeface="Alexandria Medium"/>
              <a:sym typeface="Alexandria Medium"/>
            </a:endParaRPr>
          </a:p>
        </p:txBody>
      </p:sp>
      <p:cxnSp>
        <p:nvCxnSpPr>
          <p:cNvPr id="318" name="Google Shape;318;p46"/>
          <p:cNvCxnSpPr>
            <a:stCxn id="317" idx="2"/>
            <a:endCxn id="305" idx="0"/>
          </p:cNvCxnSpPr>
          <p:nvPr/>
        </p:nvCxnSpPr>
        <p:spPr>
          <a:xfrm rot="5400000">
            <a:off x="3108350" y="619100"/>
            <a:ext cx="304800" cy="2622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19" name="Google Shape;319;p46"/>
          <p:cNvCxnSpPr>
            <a:stCxn id="317" idx="2"/>
            <a:endCxn id="306" idx="0"/>
          </p:cNvCxnSpPr>
          <p:nvPr/>
        </p:nvCxnSpPr>
        <p:spPr>
          <a:xfrm flipH="1" rot="-5400000">
            <a:off x="4419950" y="1930100"/>
            <a:ext cx="3048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0" name="Google Shape;320;p46"/>
          <p:cNvCxnSpPr>
            <a:stCxn id="317" idx="2"/>
            <a:endCxn id="307" idx="0"/>
          </p:cNvCxnSpPr>
          <p:nvPr/>
        </p:nvCxnSpPr>
        <p:spPr>
          <a:xfrm flipH="1" rot="-5400000">
            <a:off x="5730950" y="619100"/>
            <a:ext cx="304800" cy="2622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1" name="Google Shape;321;p46"/>
          <p:cNvCxnSpPr>
            <a:stCxn id="305" idx="2"/>
            <a:endCxn id="309" idx="0"/>
          </p:cNvCxnSpPr>
          <p:nvPr/>
        </p:nvCxnSpPr>
        <p:spPr>
          <a:xfrm flipH="1" rot="-5400000">
            <a:off x="1873700" y="26147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2" name="Google Shape;322;p46"/>
          <p:cNvCxnSpPr>
            <a:stCxn id="309" idx="2"/>
            <a:endCxn id="311" idx="0"/>
          </p:cNvCxnSpPr>
          <p:nvPr/>
        </p:nvCxnSpPr>
        <p:spPr>
          <a:xfrm flipH="1" rot="-5400000">
            <a:off x="1873673" y="3223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3" name="Google Shape;323;p46"/>
          <p:cNvCxnSpPr>
            <a:stCxn id="311" idx="2"/>
            <a:endCxn id="314" idx="0"/>
          </p:cNvCxnSpPr>
          <p:nvPr/>
        </p:nvCxnSpPr>
        <p:spPr>
          <a:xfrm flipH="1" rot="-5400000">
            <a:off x="1873700" y="38315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4" name="Google Shape;324;p46"/>
          <p:cNvCxnSpPr>
            <a:stCxn id="306" idx="2"/>
            <a:endCxn id="312" idx="0"/>
          </p:cNvCxnSpPr>
          <p:nvPr/>
        </p:nvCxnSpPr>
        <p:spPr>
          <a:xfrm flipH="1" rot="-5400000">
            <a:off x="4496198" y="26147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5" name="Google Shape;325;p46"/>
          <p:cNvCxnSpPr>
            <a:stCxn id="312" idx="2"/>
            <a:endCxn id="308" idx="0"/>
          </p:cNvCxnSpPr>
          <p:nvPr/>
        </p:nvCxnSpPr>
        <p:spPr>
          <a:xfrm flipH="1" rot="-5400000">
            <a:off x="4496198" y="3223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6" name="Google Shape;326;p46"/>
          <p:cNvCxnSpPr>
            <a:stCxn id="308" idx="2"/>
            <a:endCxn id="315" idx="0"/>
          </p:cNvCxnSpPr>
          <p:nvPr/>
        </p:nvCxnSpPr>
        <p:spPr>
          <a:xfrm flipH="1" rot="-5400000">
            <a:off x="4496200" y="38315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7" name="Google Shape;327;p46"/>
          <p:cNvCxnSpPr>
            <a:stCxn id="307" idx="2"/>
            <a:endCxn id="310" idx="0"/>
          </p:cNvCxnSpPr>
          <p:nvPr/>
        </p:nvCxnSpPr>
        <p:spPr>
          <a:xfrm flipH="1" rot="-5400000">
            <a:off x="7118720" y="26147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8" name="Google Shape;328;p46"/>
          <p:cNvCxnSpPr>
            <a:stCxn id="310" idx="2"/>
            <a:endCxn id="313" idx="0"/>
          </p:cNvCxnSpPr>
          <p:nvPr/>
        </p:nvCxnSpPr>
        <p:spPr>
          <a:xfrm flipH="1" rot="-5400000">
            <a:off x="7118720" y="3223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9" name="Google Shape;329;p46"/>
          <p:cNvCxnSpPr>
            <a:stCxn id="313" idx="2"/>
            <a:endCxn id="316" idx="0"/>
          </p:cNvCxnSpPr>
          <p:nvPr/>
        </p:nvCxnSpPr>
        <p:spPr>
          <a:xfrm flipH="1" rot="-5400000">
            <a:off x="7118720" y="38315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30" name="Google Shape;330;p46"/>
          <p:cNvCxnSpPr>
            <a:stCxn id="305" idx="3"/>
            <a:endCxn id="306" idx="1"/>
          </p:cNvCxnSpPr>
          <p:nvPr/>
        </p:nvCxnSpPr>
        <p:spPr>
          <a:xfrm>
            <a:off x="3184100" y="2310800"/>
            <a:ext cx="153600" cy="600"/>
          </a:xfrm>
          <a:prstGeom prst="bentConnector3">
            <a:avLst>
              <a:gd fmla="val 49967" name="adj1"/>
            </a:avLst>
          </a:prstGeom>
          <a:noFill/>
          <a:ln cap="flat" cmpd="sng" w="9525">
            <a:solidFill>
              <a:schemeClr val="dk1"/>
            </a:solidFill>
            <a:prstDash val="solid"/>
            <a:round/>
            <a:headEnd len="med" w="med" type="none"/>
            <a:tailEnd len="med" w="med" type="none"/>
          </a:ln>
        </p:spPr>
      </p:cxnSp>
      <p:cxnSp>
        <p:nvCxnSpPr>
          <p:cNvPr id="331" name="Google Shape;331;p46"/>
          <p:cNvCxnSpPr>
            <a:stCxn id="306" idx="3"/>
            <a:endCxn id="307" idx="1"/>
          </p:cNvCxnSpPr>
          <p:nvPr/>
        </p:nvCxnSpPr>
        <p:spPr>
          <a:xfrm>
            <a:off x="5806598" y="2310800"/>
            <a:ext cx="153600" cy="600"/>
          </a:xfrm>
          <a:prstGeom prst="bentConnector3">
            <a:avLst>
              <a:gd fmla="val 49975" name="adj1"/>
            </a:avLst>
          </a:prstGeom>
          <a:noFill/>
          <a:ln cap="flat" cmpd="sng" w="9525">
            <a:solidFill>
              <a:schemeClr val="dk1"/>
            </a:solidFill>
            <a:prstDash val="solid"/>
            <a:round/>
            <a:headEnd len="med" w="med" type="none"/>
            <a:tailEnd len="med" w="med" type="none"/>
          </a:ln>
        </p:spPr>
      </p:cxnSp>
      <p:cxnSp>
        <p:nvCxnSpPr>
          <p:cNvPr id="332" name="Google Shape;332;p46"/>
          <p:cNvCxnSpPr>
            <a:stCxn id="309" idx="3"/>
            <a:endCxn id="312" idx="1"/>
          </p:cNvCxnSpPr>
          <p:nvPr/>
        </p:nvCxnSpPr>
        <p:spPr>
          <a:xfrm>
            <a:off x="3184073" y="2919200"/>
            <a:ext cx="153600" cy="600"/>
          </a:xfrm>
          <a:prstGeom prst="bentConnector3">
            <a:avLst>
              <a:gd fmla="val 49976" name="adj1"/>
            </a:avLst>
          </a:prstGeom>
          <a:noFill/>
          <a:ln cap="flat" cmpd="sng" w="9525">
            <a:solidFill>
              <a:schemeClr val="dk1"/>
            </a:solidFill>
            <a:prstDash val="solid"/>
            <a:round/>
            <a:headEnd len="med" w="med" type="none"/>
            <a:tailEnd len="med" w="med" type="none"/>
          </a:ln>
        </p:spPr>
      </p:cxnSp>
      <p:cxnSp>
        <p:nvCxnSpPr>
          <p:cNvPr id="333" name="Google Shape;333;p46"/>
          <p:cNvCxnSpPr>
            <a:stCxn id="312" idx="3"/>
            <a:endCxn id="310" idx="1"/>
          </p:cNvCxnSpPr>
          <p:nvPr/>
        </p:nvCxnSpPr>
        <p:spPr>
          <a:xfrm>
            <a:off x="5806598" y="2919200"/>
            <a:ext cx="153600" cy="600"/>
          </a:xfrm>
          <a:prstGeom prst="bentConnector3">
            <a:avLst>
              <a:gd fmla="val 49975" name="adj1"/>
            </a:avLst>
          </a:prstGeom>
          <a:noFill/>
          <a:ln cap="flat" cmpd="sng" w="9525">
            <a:solidFill>
              <a:schemeClr val="dk1"/>
            </a:solidFill>
            <a:prstDash val="solid"/>
            <a:round/>
            <a:headEnd len="med" w="med" type="none"/>
            <a:tailEnd len="med" w="med" type="none"/>
          </a:ln>
        </p:spPr>
      </p:cxnSp>
      <p:cxnSp>
        <p:nvCxnSpPr>
          <p:cNvPr id="334" name="Google Shape;334;p46"/>
          <p:cNvCxnSpPr>
            <a:stCxn id="311" idx="3"/>
            <a:endCxn id="308" idx="1"/>
          </p:cNvCxnSpPr>
          <p:nvPr/>
        </p:nvCxnSpPr>
        <p:spPr>
          <a:xfrm>
            <a:off x="3184100" y="3527600"/>
            <a:ext cx="153600" cy="600"/>
          </a:xfrm>
          <a:prstGeom prst="bentConnector3">
            <a:avLst>
              <a:gd fmla="val 49967" name="adj1"/>
            </a:avLst>
          </a:prstGeom>
          <a:noFill/>
          <a:ln cap="flat" cmpd="sng" w="9525">
            <a:solidFill>
              <a:schemeClr val="dk1"/>
            </a:solidFill>
            <a:prstDash val="solid"/>
            <a:round/>
            <a:headEnd len="med" w="med" type="none"/>
            <a:tailEnd len="med" w="med" type="none"/>
          </a:ln>
        </p:spPr>
      </p:cxnSp>
      <p:cxnSp>
        <p:nvCxnSpPr>
          <p:cNvPr id="335" name="Google Shape;335;p46"/>
          <p:cNvCxnSpPr>
            <a:stCxn id="308" idx="3"/>
            <a:endCxn id="313" idx="1"/>
          </p:cNvCxnSpPr>
          <p:nvPr/>
        </p:nvCxnSpPr>
        <p:spPr>
          <a:xfrm>
            <a:off x="5806600" y="3527600"/>
            <a:ext cx="153600" cy="600"/>
          </a:xfrm>
          <a:prstGeom prst="bentConnector3">
            <a:avLst>
              <a:gd fmla="val 49974" name="adj1"/>
            </a:avLst>
          </a:prstGeom>
          <a:noFill/>
          <a:ln cap="flat" cmpd="sng" w="9525">
            <a:solidFill>
              <a:schemeClr val="dk1"/>
            </a:solidFill>
            <a:prstDash val="solid"/>
            <a:round/>
            <a:headEnd len="med" w="med" type="none"/>
            <a:tailEnd len="med" w="med" type="none"/>
          </a:ln>
        </p:spPr>
      </p:cxnSp>
      <p:cxnSp>
        <p:nvCxnSpPr>
          <p:cNvPr id="336" name="Google Shape;336;p46"/>
          <p:cNvCxnSpPr>
            <a:stCxn id="314" idx="3"/>
            <a:endCxn id="315" idx="1"/>
          </p:cNvCxnSpPr>
          <p:nvPr/>
        </p:nvCxnSpPr>
        <p:spPr>
          <a:xfrm>
            <a:off x="3184100" y="4136000"/>
            <a:ext cx="153600" cy="600"/>
          </a:xfrm>
          <a:prstGeom prst="bentConnector3">
            <a:avLst>
              <a:gd fmla="val 49967" name="adj1"/>
            </a:avLst>
          </a:prstGeom>
          <a:noFill/>
          <a:ln cap="flat" cmpd="sng" w="9525">
            <a:solidFill>
              <a:schemeClr val="dk1"/>
            </a:solidFill>
            <a:prstDash val="solid"/>
            <a:round/>
            <a:headEnd len="med" w="med" type="none"/>
            <a:tailEnd len="med" w="med" type="none"/>
          </a:ln>
        </p:spPr>
      </p:cxnSp>
      <p:cxnSp>
        <p:nvCxnSpPr>
          <p:cNvPr id="337" name="Google Shape;337;p46"/>
          <p:cNvCxnSpPr>
            <a:stCxn id="315" idx="3"/>
            <a:endCxn id="316" idx="1"/>
          </p:cNvCxnSpPr>
          <p:nvPr/>
        </p:nvCxnSpPr>
        <p:spPr>
          <a:xfrm>
            <a:off x="5806598" y="4136000"/>
            <a:ext cx="153600" cy="600"/>
          </a:xfrm>
          <a:prstGeom prst="bentConnector3">
            <a:avLst>
              <a:gd fmla="val 49975"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7"/>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343" name="Google Shape;343;p47"/>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capture and landing pages</a:t>
            </a:r>
            <a:endParaRPr/>
          </a:p>
        </p:txBody>
      </p:sp>
      <p:sp>
        <p:nvSpPr>
          <p:cNvPr id="344" name="Google Shape;344;p47"/>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a Roman god</a:t>
            </a:r>
            <a:endParaRPr/>
          </a:p>
        </p:txBody>
      </p:sp>
      <p:sp>
        <p:nvSpPr>
          <p:cNvPr id="345" name="Google Shape;345;p47"/>
          <p:cNvSpPr txBox="1"/>
          <p:nvPr>
            <p:ph idx="3" type="subTitle"/>
          </p:nvPr>
        </p:nvSpPr>
        <p:spPr>
          <a:xfrm>
            <a:off x="715100" y="16667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Landing page design</a:t>
            </a:r>
            <a:endParaRPr/>
          </a:p>
        </p:txBody>
      </p:sp>
      <p:sp>
        <p:nvSpPr>
          <p:cNvPr id="346" name="Google Shape;346;p47"/>
          <p:cNvSpPr txBox="1"/>
          <p:nvPr>
            <p:ph idx="4" type="subTitle"/>
          </p:nvPr>
        </p:nvSpPr>
        <p:spPr>
          <a:xfrm>
            <a:off x="715100" y="29192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magnets</a:t>
            </a:r>
            <a:endParaRPr/>
          </a:p>
        </p:txBody>
      </p:sp>
      <p:sp>
        <p:nvSpPr>
          <p:cNvPr id="347" name="Google Shape;347;p47"/>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348" name="Google Shape;348;p47"/>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349" name="Google Shape;349;p47"/>
          <p:cNvSpPr txBox="1"/>
          <p:nvPr>
            <p:ph idx="7" type="subTitle"/>
          </p:nvPr>
        </p:nvSpPr>
        <p:spPr>
          <a:xfrm>
            <a:off x="4648300" y="16667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capture forms</a:t>
            </a:r>
            <a:endParaRPr/>
          </a:p>
        </p:txBody>
      </p:sp>
      <p:sp>
        <p:nvSpPr>
          <p:cNvPr id="350" name="Google Shape;350;p47"/>
          <p:cNvSpPr txBox="1"/>
          <p:nvPr>
            <p:ph idx="8" type="subTitle"/>
          </p:nvPr>
        </p:nvSpPr>
        <p:spPr>
          <a:xfrm>
            <a:off x="4648300" y="29192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Conversion rate optimization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8"/>
          <p:cNvSpPr txBox="1"/>
          <p:nvPr>
            <p:ph idx="1" type="subTitle"/>
          </p:nvPr>
        </p:nvSpPr>
        <p:spPr>
          <a:xfrm>
            <a:off x="715100" y="18797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356" name="Google Shape;356;p48"/>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nurturing and engagement</a:t>
            </a:r>
            <a:endParaRPr/>
          </a:p>
        </p:txBody>
      </p:sp>
      <p:sp>
        <p:nvSpPr>
          <p:cNvPr id="357" name="Google Shape;357;p48"/>
          <p:cNvSpPr txBox="1"/>
          <p:nvPr>
            <p:ph idx="2" type="subTitle"/>
          </p:nvPr>
        </p:nvSpPr>
        <p:spPr>
          <a:xfrm>
            <a:off x="715100" y="35744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in the Solar System that harbors life. We all live on this planet</a:t>
            </a:r>
            <a:endParaRPr/>
          </a:p>
        </p:txBody>
      </p:sp>
      <p:sp>
        <p:nvSpPr>
          <p:cNvPr id="358" name="Google Shape;358;p48"/>
          <p:cNvSpPr txBox="1"/>
          <p:nvPr>
            <p:ph idx="3" type="subTitle"/>
          </p:nvPr>
        </p:nvSpPr>
        <p:spPr>
          <a:xfrm>
            <a:off x="715100" y="12245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nurturing campaigns</a:t>
            </a:r>
            <a:endParaRPr/>
          </a:p>
        </p:txBody>
      </p:sp>
      <p:sp>
        <p:nvSpPr>
          <p:cNvPr id="359" name="Google Shape;359;p48"/>
          <p:cNvSpPr txBox="1"/>
          <p:nvPr>
            <p:ph idx="4" type="subTitle"/>
          </p:nvPr>
        </p:nvSpPr>
        <p:spPr>
          <a:xfrm>
            <a:off x="715100" y="29192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Multi-channel engagement</a:t>
            </a:r>
            <a:endParaRPr/>
          </a:p>
        </p:txBody>
      </p:sp>
      <p:sp>
        <p:nvSpPr>
          <p:cNvPr id="360" name="Google Shape;360;p48"/>
          <p:cNvSpPr txBox="1"/>
          <p:nvPr>
            <p:ph idx="5" type="subTitle"/>
          </p:nvPr>
        </p:nvSpPr>
        <p:spPr>
          <a:xfrm>
            <a:off x="3355801" y="18797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361" name="Google Shape;361;p48"/>
          <p:cNvSpPr txBox="1"/>
          <p:nvPr>
            <p:ph idx="6" type="subTitle"/>
          </p:nvPr>
        </p:nvSpPr>
        <p:spPr>
          <a:xfrm>
            <a:off x="3355799" y="35744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 It’s composed mostly of hydrogen and helium. It’s the sixth planet from the Sun</a:t>
            </a:r>
            <a:endParaRPr/>
          </a:p>
        </p:txBody>
      </p:sp>
      <p:sp>
        <p:nvSpPr>
          <p:cNvPr id="362" name="Google Shape;362;p48"/>
          <p:cNvSpPr txBox="1"/>
          <p:nvPr>
            <p:ph idx="7" type="subTitle"/>
          </p:nvPr>
        </p:nvSpPr>
        <p:spPr>
          <a:xfrm>
            <a:off x="3355800" y="12245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Email marketing automation</a:t>
            </a:r>
            <a:endParaRPr/>
          </a:p>
        </p:txBody>
      </p:sp>
      <p:sp>
        <p:nvSpPr>
          <p:cNvPr id="363" name="Google Shape;363;p48"/>
          <p:cNvSpPr txBox="1"/>
          <p:nvPr>
            <p:ph idx="8" type="subTitle"/>
          </p:nvPr>
        </p:nvSpPr>
        <p:spPr>
          <a:xfrm>
            <a:off x="3355800" y="29192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a:t>
            </a:r>
            <a:br>
              <a:rPr lang="en"/>
            </a:br>
            <a:r>
              <a:rPr lang="en"/>
              <a:t>l</a:t>
            </a:r>
            <a:r>
              <a:rPr lang="en"/>
              <a:t>ead scoring</a:t>
            </a:r>
            <a:endParaRPr/>
          </a:p>
        </p:txBody>
      </p:sp>
      <p:sp>
        <p:nvSpPr>
          <p:cNvPr id="364" name="Google Shape;364;p48"/>
          <p:cNvSpPr txBox="1"/>
          <p:nvPr>
            <p:ph idx="9" type="subTitle"/>
          </p:nvPr>
        </p:nvSpPr>
        <p:spPr>
          <a:xfrm>
            <a:off x="5996501" y="18797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a:t>
            </a:r>
            <a:endParaRPr/>
          </a:p>
        </p:txBody>
      </p:sp>
      <p:sp>
        <p:nvSpPr>
          <p:cNvPr id="365" name="Google Shape;365;p48"/>
          <p:cNvSpPr txBox="1"/>
          <p:nvPr>
            <p:ph idx="13" type="subTitle"/>
          </p:nvPr>
        </p:nvSpPr>
        <p:spPr>
          <a:xfrm>
            <a:off x="5996501" y="35744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366" name="Google Shape;366;p48"/>
          <p:cNvSpPr txBox="1"/>
          <p:nvPr>
            <p:ph idx="14" type="subTitle"/>
          </p:nvPr>
        </p:nvSpPr>
        <p:spPr>
          <a:xfrm>
            <a:off x="5996503" y="12245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Personalization and segmentation</a:t>
            </a:r>
            <a:endParaRPr/>
          </a:p>
        </p:txBody>
      </p:sp>
      <p:sp>
        <p:nvSpPr>
          <p:cNvPr id="367" name="Google Shape;367;p48"/>
          <p:cNvSpPr txBox="1"/>
          <p:nvPr>
            <p:ph idx="15" type="subTitle"/>
          </p:nvPr>
        </p:nvSpPr>
        <p:spPr>
          <a:xfrm>
            <a:off x="5996503" y="29192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CRM</a:t>
            </a:r>
            <a:br>
              <a:rPr lang="en"/>
            </a:br>
            <a:r>
              <a:rPr lang="en"/>
              <a:t>integration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9"/>
          <p:cNvSpPr txBox="1"/>
          <p:nvPr>
            <p:ph type="title"/>
          </p:nvPr>
        </p:nvSpPr>
        <p:spPr>
          <a:xfrm>
            <a:off x="715100" y="535000"/>
            <a:ext cx="7713900" cy="23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Marketing funnel</a:t>
            </a:r>
            <a:endParaRPr/>
          </a:p>
        </p:txBody>
      </p:sp>
      <p:cxnSp>
        <p:nvCxnSpPr>
          <p:cNvPr id="373" name="Google Shape;373;p49">
            <a:hlinkClick action="ppaction://hlinkshowjump?jump=nextslide"/>
          </p:cNvPr>
          <p:cNvCxnSpPr/>
          <p:nvPr/>
        </p:nvCxnSpPr>
        <p:spPr>
          <a:xfrm>
            <a:off x="715100" y="44144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0"/>
          <p:cNvSpPr txBox="1"/>
          <p:nvPr>
            <p:ph idx="1" type="subTitle"/>
          </p:nvPr>
        </p:nvSpPr>
        <p:spPr>
          <a:xfrm>
            <a:off x="715100" y="1503175"/>
            <a:ext cx="5930100" cy="200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379" name="Google Shape;379;p50"/>
          <p:cNvSpPr txBox="1"/>
          <p:nvPr>
            <p:ph idx="2" type="subTitle"/>
          </p:nvPr>
        </p:nvSpPr>
        <p:spPr>
          <a:xfrm>
            <a:off x="715100" y="3965300"/>
            <a:ext cx="5930100" cy="45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cxnSp>
        <p:nvCxnSpPr>
          <p:cNvPr id="380" name="Google Shape;380;p50">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51"/>
          <p:cNvPicPr preferRelativeResize="0"/>
          <p:nvPr>
            <p:ph idx="2" type="pic"/>
          </p:nvPr>
        </p:nvPicPr>
        <p:blipFill rotWithShape="1">
          <a:blip r:embed="rId3">
            <a:alphaModFix/>
          </a:blip>
          <a:srcRect b="7813" l="0" r="0" t="7813"/>
          <a:stretch/>
        </p:blipFill>
        <p:spPr>
          <a:xfrm>
            <a:off x="0" y="0"/>
            <a:ext cx="9144000" cy="5143500"/>
          </a:xfrm>
          <a:prstGeom prst="rect">
            <a:avLst/>
          </a:prstGeom>
        </p:spPr>
      </p:pic>
      <p:sp>
        <p:nvSpPr>
          <p:cNvPr id="386" name="Google Shape;386;p51"/>
          <p:cNvSpPr txBox="1"/>
          <p:nvPr>
            <p:ph type="title"/>
          </p:nvPr>
        </p:nvSpPr>
        <p:spPr>
          <a:xfrm>
            <a:off x="715100" y="4059800"/>
            <a:ext cx="7713600" cy="54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2"/>
          <p:cNvSpPr txBox="1"/>
          <p:nvPr>
            <p:ph type="title"/>
          </p:nvPr>
        </p:nvSpPr>
        <p:spPr>
          <a:xfrm>
            <a:off x="715100" y="535000"/>
            <a:ext cx="3856800" cy="9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392" name="Google Shape;392;p52"/>
          <p:cNvSpPr txBox="1"/>
          <p:nvPr>
            <p:ph idx="1" type="body"/>
          </p:nvPr>
        </p:nvSpPr>
        <p:spPr>
          <a:xfrm>
            <a:off x="715100" y="1641400"/>
            <a:ext cx="3856800" cy="72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393" name="Google Shape;393;p52"/>
          <p:cNvPicPr preferRelativeResize="0"/>
          <p:nvPr>
            <p:ph idx="2" type="pic"/>
          </p:nvPr>
        </p:nvPicPr>
        <p:blipFill rotWithShape="1">
          <a:blip r:embed="rId3">
            <a:alphaModFix/>
          </a:blip>
          <a:srcRect b="0" l="0" r="0" t="0"/>
          <a:stretch/>
        </p:blipFill>
        <p:spPr>
          <a:xfrm>
            <a:off x="5714900" y="-75"/>
            <a:ext cx="3429100" cy="51435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 and conversion</a:t>
            </a:r>
            <a:endParaRPr/>
          </a:p>
        </p:txBody>
      </p:sp>
      <p:grpSp>
        <p:nvGrpSpPr>
          <p:cNvPr id="399" name="Google Shape;399;p53"/>
          <p:cNvGrpSpPr/>
          <p:nvPr/>
        </p:nvGrpSpPr>
        <p:grpSpPr>
          <a:xfrm>
            <a:off x="1100704" y="1547593"/>
            <a:ext cx="2918397" cy="2590827"/>
            <a:chOff x="715088" y="1666611"/>
            <a:chExt cx="2650197" cy="2352731"/>
          </a:xfrm>
        </p:grpSpPr>
        <p:sp>
          <p:nvSpPr>
            <p:cNvPr id="400" name="Google Shape;400;p53"/>
            <p:cNvSpPr/>
            <p:nvPr/>
          </p:nvSpPr>
          <p:spPr>
            <a:xfrm>
              <a:off x="715088" y="3540283"/>
              <a:ext cx="2650197" cy="479059"/>
            </a:xfrm>
            <a:custGeom>
              <a:rect b="b" l="l" r="r" t="t"/>
              <a:pathLst>
                <a:path extrusionOk="0" h="11004" w="51957">
                  <a:moveTo>
                    <a:pt x="4986" y="1"/>
                  </a:moveTo>
                  <a:lnTo>
                    <a:pt x="230" y="9967"/>
                  </a:lnTo>
                  <a:cubicBezTo>
                    <a:pt x="1" y="10448"/>
                    <a:pt x="351" y="11004"/>
                    <a:pt x="886" y="11004"/>
                  </a:cubicBezTo>
                  <a:lnTo>
                    <a:pt x="51072" y="11004"/>
                  </a:lnTo>
                  <a:cubicBezTo>
                    <a:pt x="51606" y="11004"/>
                    <a:pt x="51957" y="10448"/>
                    <a:pt x="51728" y="9967"/>
                  </a:cubicBezTo>
                  <a:lnTo>
                    <a:pt x="469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3"/>
            <p:cNvSpPr/>
            <p:nvPr/>
          </p:nvSpPr>
          <p:spPr>
            <a:xfrm>
              <a:off x="969422" y="3061558"/>
              <a:ext cx="2141601" cy="478754"/>
            </a:xfrm>
            <a:custGeom>
              <a:rect b="b" l="l" r="r" t="t"/>
              <a:pathLst>
                <a:path extrusionOk="0" h="10997" w="41986">
                  <a:moveTo>
                    <a:pt x="5246" y="1"/>
                  </a:moveTo>
                  <a:lnTo>
                    <a:pt x="0" y="10997"/>
                  </a:lnTo>
                  <a:lnTo>
                    <a:pt x="41986" y="10997"/>
                  </a:lnTo>
                  <a:lnTo>
                    <a:pt x="36740"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3"/>
            <p:cNvSpPr/>
            <p:nvPr/>
          </p:nvSpPr>
          <p:spPr>
            <a:xfrm>
              <a:off x="1236968" y="2582572"/>
              <a:ext cx="1606532" cy="479016"/>
            </a:xfrm>
            <a:custGeom>
              <a:rect b="b" l="l" r="r" t="t"/>
              <a:pathLst>
                <a:path extrusionOk="0" h="11003" w="31496">
                  <a:moveTo>
                    <a:pt x="5252" y="0"/>
                  </a:moveTo>
                  <a:lnTo>
                    <a:pt x="1" y="11003"/>
                  </a:lnTo>
                  <a:lnTo>
                    <a:pt x="31495" y="11003"/>
                  </a:lnTo>
                  <a:lnTo>
                    <a:pt x="26244"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3"/>
            <p:cNvSpPr/>
            <p:nvPr/>
          </p:nvSpPr>
          <p:spPr>
            <a:xfrm>
              <a:off x="1504871" y="2103542"/>
              <a:ext cx="1070749" cy="479059"/>
            </a:xfrm>
            <a:custGeom>
              <a:rect b="b" l="l" r="r" t="t"/>
              <a:pathLst>
                <a:path extrusionOk="0" h="11004" w="20992">
                  <a:moveTo>
                    <a:pt x="5251" y="0"/>
                  </a:moveTo>
                  <a:lnTo>
                    <a:pt x="0" y="11003"/>
                  </a:lnTo>
                  <a:lnTo>
                    <a:pt x="20992" y="11003"/>
                  </a:lnTo>
                  <a:lnTo>
                    <a:pt x="15741"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3"/>
            <p:cNvSpPr/>
            <p:nvPr/>
          </p:nvSpPr>
          <p:spPr>
            <a:xfrm>
              <a:off x="1772672" y="1666611"/>
              <a:ext cx="535171" cy="436961"/>
            </a:xfrm>
            <a:custGeom>
              <a:rect b="b" l="l" r="r" t="t"/>
              <a:pathLst>
                <a:path extrusionOk="0" h="10037" w="10492">
                  <a:moveTo>
                    <a:pt x="5246" y="0"/>
                  </a:moveTo>
                  <a:cubicBezTo>
                    <a:pt x="4984" y="0"/>
                    <a:pt x="4723" y="138"/>
                    <a:pt x="4592" y="413"/>
                  </a:cubicBezTo>
                  <a:lnTo>
                    <a:pt x="1" y="10036"/>
                  </a:lnTo>
                  <a:lnTo>
                    <a:pt x="10491" y="10036"/>
                  </a:lnTo>
                  <a:lnTo>
                    <a:pt x="5900" y="413"/>
                  </a:lnTo>
                  <a:cubicBezTo>
                    <a:pt x="5769" y="138"/>
                    <a:pt x="5508" y="0"/>
                    <a:pt x="5246" y="0"/>
                  </a:cubicBez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53"/>
          <p:cNvSpPr txBox="1"/>
          <p:nvPr/>
        </p:nvSpPr>
        <p:spPr>
          <a:xfrm>
            <a:off x="5054396" y="1547575"/>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01</a:t>
            </a:r>
            <a:endParaRPr sz="1800">
              <a:solidFill>
                <a:schemeClr val="lt2"/>
              </a:solidFill>
              <a:latin typeface="Alexandria Medium"/>
              <a:ea typeface="Alexandria Medium"/>
              <a:cs typeface="Alexandria Medium"/>
              <a:sym typeface="Alexandria Medium"/>
            </a:endParaRPr>
          </a:p>
        </p:txBody>
      </p:sp>
      <p:sp>
        <p:nvSpPr>
          <p:cNvPr id="406" name="Google Shape;406;p53"/>
          <p:cNvSpPr txBox="1"/>
          <p:nvPr/>
        </p:nvSpPr>
        <p:spPr>
          <a:xfrm>
            <a:off x="5554796" y="1547575"/>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Awareness stage</a:t>
            </a:r>
            <a:endParaRPr sz="1800">
              <a:solidFill>
                <a:schemeClr val="dk1"/>
              </a:solidFill>
              <a:latin typeface="Alexandria Medium"/>
              <a:ea typeface="Alexandria Medium"/>
              <a:cs typeface="Alexandria Medium"/>
              <a:sym typeface="Alexandria Medium"/>
            </a:endParaRPr>
          </a:p>
        </p:txBody>
      </p:sp>
      <p:sp>
        <p:nvSpPr>
          <p:cNvPr id="407" name="Google Shape;407;p53"/>
          <p:cNvSpPr txBox="1"/>
          <p:nvPr/>
        </p:nvSpPr>
        <p:spPr>
          <a:xfrm>
            <a:off x="5054396" y="2080965"/>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02</a:t>
            </a:r>
            <a:endParaRPr sz="1800">
              <a:solidFill>
                <a:schemeClr val="lt2"/>
              </a:solidFill>
              <a:latin typeface="Alexandria Medium"/>
              <a:ea typeface="Alexandria Medium"/>
              <a:cs typeface="Alexandria Medium"/>
              <a:sym typeface="Alexandria Medium"/>
            </a:endParaRPr>
          </a:p>
        </p:txBody>
      </p:sp>
      <p:sp>
        <p:nvSpPr>
          <p:cNvPr id="408" name="Google Shape;408;p53"/>
          <p:cNvSpPr txBox="1"/>
          <p:nvPr/>
        </p:nvSpPr>
        <p:spPr>
          <a:xfrm>
            <a:off x="5554796" y="2080977"/>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Interest stage</a:t>
            </a:r>
            <a:endParaRPr sz="1800">
              <a:solidFill>
                <a:schemeClr val="dk1"/>
              </a:solidFill>
              <a:latin typeface="Alexandria Medium"/>
              <a:ea typeface="Alexandria Medium"/>
              <a:cs typeface="Alexandria Medium"/>
              <a:sym typeface="Alexandria Medium"/>
            </a:endParaRPr>
          </a:p>
        </p:txBody>
      </p:sp>
      <p:sp>
        <p:nvSpPr>
          <p:cNvPr id="409" name="Google Shape;409;p53"/>
          <p:cNvSpPr txBox="1"/>
          <p:nvPr/>
        </p:nvSpPr>
        <p:spPr>
          <a:xfrm>
            <a:off x="5054396" y="2614379"/>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03</a:t>
            </a:r>
            <a:endParaRPr sz="1800">
              <a:solidFill>
                <a:schemeClr val="lt2"/>
              </a:solidFill>
              <a:latin typeface="Alexandria Medium"/>
              <a:ea typeface="Alexandria Medium"/>
              <a:cs typeface="Alexandria Medium"/>
              <a:sym typeface="Alexandria Medium"/>
            </a:endParaRPr>
          </a:p>
        </p:txBody>
      </p:sp>
      <p:sp>
        <p:nvSpPr>
          <p:cNvPr id="410" name="Google Shape;410;p53"/>
          <p:cNvSpPr txBox="1"/>
          <p:nvPr/>
        </p:nvSpPr>
        <p:spPr>
          <a:xfrm>
            <a:off x="5554796" y="2614379"/>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Consideration stage</a:t>
            </a:r>
            <a:endParaRPr sz="1800">
              <a:solidFill>
                <a:schemeClr val="dk1"/>
              </a:solidFill>
              <a:latin typeface="Alexandria Medium"/>
              <a:ea typeface="Alexandria Medium"/>
              <a:cs typeface="Alexandria Medium"/>
              <a:sym typeface="Alexandria Medium"/>
            </a:endParaRPr>
          </a:p>
        </p:txBody>
      </p:sp>
      <p:sp>
        <p:nvSpPr>
          <p:cNvPr id="411" name="Google Shape;411;p53"/>
          <p:cNvSpPr txBox="1"/>
          <p:nvPr/>
        </p:nvSpPr>
        <p:spPr>
          <a:xfrm>
            <a:off x="5054396" y="3147768"/>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04</a:t>
            </a:r>
            <a:endParaRPr sz="1800">
              <a:solidFill>
                <a:schemeClr val="lt2"/>
              </a:solidFill>
              <a:latin typeface="Alexandria Medium"/>
              <a:ea typeface="Alexandria Medium"/>
              <a:cs typeface="Alexandria Medium"/>
              <a:sym typeface="Alexandria Medium"/>
            </a:endParaRPr>
          </a:p>
        </p:txBody>
      </p:sp>
      <p:sp>
        <p:nvSpPr>
          <p:cNvPr id="412" name="Google Shape;412;p53"/>
          <p:cNvSpPr txBox="1"/>
          <p:nvPr/>
        </p:nvSpPr>
        <p:spPr>
          <a:xfrm>
            <a:off x="5554796" y="3147781"/>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Decision stage</a:t>
            </a:r>
            <a:endParaRPr sz="1800">
              <a:solidFill>
                <a:schemeClr val="dk1"/>
              </a:solidFill>
              <a:latin typeface="Alexandria Medium"/>
              <a:ea typeface="Alexandria Medium"/>
              <a:cs typeface="Alexandria Medium"/>
              <a:sym typeface="Alexandria Medium"/>
            </a:endParaRPr>
          </a:p>
        </p:txBody>
      </p:sp>
      <p:sp>
        <p:nvSpPr>
          <p:cNvPr id="413" name="Google Shape;413;p53"/>
          <p:cNvSpPr txBox="1"/>
          <p:nvPr/>
        </p:nvSpPr>
        <p:spPr>
          <a:xfrm>
            <a:off x="5054396" y="3681183"/>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05</a:t>
            </a:r>
            <a:endParaRPr sz="1800">
              <a:solidFill>
                <a:schemeClr val="lt2"/>
              </a:solidFill>
              <a:latin typeface="Alexandria Medium"/>
              <a:ea typeface="Alexandria Medium"/>
              <a:cs typeface="Alexandria Medium"/>
              <a:sym typeface="Alexandria Medium"/>
            </a:endParaRPr>
          </a:p>
        </p:txBody>
      </p:sp>
      <p:sp>
        <p:nvSpPr>
          <p:cNvPr id="414" name="Google Shape;414;p53"/>
          <p:cNvSpPr txBox="1"/>
          <p:nvPr/>
        </p:nvSpPr>
        <p:spPr>
          <a:xfrm>
            <a:off x="5554796" y="3681183"/>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Conversion stage</a:t>
            </a:r>
            <a:endParaRPr sz="1800">
              <a:solidFill>
                <a:schemeClr val="dk1"/>
              </a:solidFill>
              <a:latin typeface="Alexandria Medium"/>
              <a:ea typeface="Alexandria Medium"/>
              <a:cs typeface="Alexandria Medium"/>
              <a:sym typeface="Alexandria Medium"/>
            </a:endParaRPr>
          </a:p>
        </p:txBody>
      </p:sp>
      <p:sp>
        <p:nvSpPr>
          <p:cNvPr id="415" name="Google Shape;415;p53"/>
          <p:cNvSpPr/>
          <p:nvPr/>
        </p:nvSpPr>
        <p:spPr>
          <a:xfrm>
            <a:off x="4781096" y="1715725"/>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3"/>
          <p:cNvSpPr/>
          <p:nvPr/>
        </p:nvSpPr>
        <p:spPr>
          <a:xfrm>
            <a:off x="4781096" y="2249115"/>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3"/>
          <p:cNvSpPr/>
          <p:nvPr/>
        </p:nvSpPr>
        <p:spPr>
          <a:xfrm>
            <a:off x="4781096" y="2782529"/>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3"/>
          <p:cNvSpPr/>
          <p:nvPr/>
        </p:nvSpPr>
        <p:spPr>
          <a:xfrm>
            <a:off x="4781096" y="3315918"/>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3"/>
          <p:cNvSpPr/>
          <p:nvPr/>
        </p:nvSpPr>
        <p:spPr>
          <a:xfrm>
            <a:off x="4781096" y="3849333"/>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 name="Google Shape;420;p53"/>
          <p:cNvCxnSpPr>
            <a:stCxn id="415" idx="2"/>
            <a:endCxn id="416" idx="0"/>
          </p:cNvCxnSpPr>
          <p:nvPr/>
        </p:nvCxnSpPr>
        <p:spPr>
          <a:xfrm>
            <a:off x="4841546" y="1836625"/>
            <a:ext cx="0" cy="412500"/>
          </a:xfrm>
          <a:prstGeom prst="straightConnector1">
            <a:avLst/>
          </a:prstGeom>
          <a:noFill/>
          <a:ln cap="flat" cmpd="sng" w="9525">
            <a:solidFill>
              <a:schemeClr val="dk1"/>
            </a:solidFill>
            <a:prstDash val="solid"/>
            <a:round/>
            <a:headEnd len="med" w="med" type="none"/>
            <a:tailEnd len="med" w="med" type="none"/>
          </a:ln>
        </p:spPr>
      </p:cxnSp>
      <p:cxnSp>
        <p:nvCxnSpPr>
          <p:cNvPr id="421" name="Google Shape;421;p53"/>
          <p:cNvCxnSpPr>
            <a:stCxn id="416" idx="2"/>
            <a:endCxn id="417" idx="0"/>
          </p:cNvCxnSpPr>
          <p:nvPr/>
        </p:nvCxnSpPr>
        <p:spPr>
          <a:xfrm>
            <a:off x="4841546" y="2370015"/>
            <a:ext cx="0" cy="412500"/>
          </a:xfrm>
          <a:prstGeom prst="straightConnector1">
            <a:avLst/>
          </a:prstGeom>
          <a:noFill/>
          <a:ln cap="flat" cmpd="sng" w="9525">
            <a:solidFill>
              <a:schemeClr val="dk1"/>
            </a:solidFill>
            <a:prstDash val="solid"/>
            <a:round/>
            <a:headEnd len="med" w="med" type="none"/>
            <a:tailEnd len="med" w="med" type="none"/>
          </a:ln>
        </p:spPr>
      </p:cxnSp>
      <p:cxnSp>
        <p:nvCxnSpPr>
          <p:cNvPr id="422" name="Google Shape;422;p53"/>
          <p:cNvCxnSpPr>
            <a:stCxn id="417" idx="2"/>
            <a:endCxn id="418" idx="0"/>
          </p:cNvCxnSpPr>
          <p:nvPr/>
        </p:nvCxnSpPr>
        <p:spPr>
          <a:xfrm>
            <a:off x="4841546" y="2903429"/>
            <a:ext cx="0" cy="412500"/>
          </a:xfrm>
          <a:prstGeom prst="straightConnector1">
            <a:avLst/>
          </a:prstGeom>
          <a:noFill/>
          <a:ln cap="flat" cmpd="sng" w="9525">
            <a:solidFill>
              <a:schemeClr val="dk1"/>
            </a:solidFill>
            <a:prstDash val="solid"/>
            <a:round/>
            <a:headEnd len="med" w="med" type="none"/>
            <a:tailEnd len="med" w="med" type="none"/>
          </a:ln>
        </p:spPr>
      </p:cxnSp>
      <p:cxnSp>
        <p:nvCxnSpPr>
          <p:cNvPr id="423" name="Google Shape;423;p53"/>
          <p:cNvCxnSpPr>
            <a:stCxn id="418" idx="2"/>
            <a:endCxn id="419" idx="0"/>
          </p:cNvCxnSpPr>
          <p:nvPr/>
        </p:nvCxnSpPr>
        <p:spPr>
          <a:xfrm>
            <a:off x="4841546" y="3436818"/>
            <a:ext cx="0" cy="412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98" name="Google Shape;198;p36"/>
          <p:cNvGraphicFramePr/>
          <p:nvPr/>
        </p:nvGraphicFramePr>
        <p:xfrm>
          <a:off x="720000" y="1677525"/>
          <a:ext cx="3000000" cy="3000000"/>
        </p:xfrm>
        <a:graphic>
          <a:graphicData uri="http://schemas.openxmlformats.org/drawingml/2006/table">
            <a:tbl>
              <a:tblPr>
                <a:noFill/>
                <a:tableStyleId>{F9F7A9DB-A00C-43BC-A557-BF2E435B94C2}</a:tableStyleId>
              </a:tblPr>
              <a:tblGrid>
                <a:gridCol w="2422775"/>
                <a:gridCol w="5281225"/>
              </a:tblGrid>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3"/>
                        </a:rPr>
                        <a:t>Fonts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4"/>
                        </a:rPr>
                        <a:t>Used</a:t>
                      </a:r>
                      <a:r>
                        <a:rPr b="1" lang="en" sz="1000">
                          <a:solidFill>
                            <a:schemeClr val="dk1"/>
                          </a:solidFill>
                          <a:latin typeface="Albert Sans"/>
                          <a:ea typeface="Albert Sans"/>
                          <a:cs typeface="Albert Sans"/>
                          <a:sym typeface="Albert Sans"/>
                        </a:rPr>
                        <a:t> and </a:t>
                      </a:r>
                      <a:r>
                        <a:rPr b="1" lang="en" sz="1000" u="sng">
                          <a:solidFill>
                            <a:schemeClr val="hlink"/>
                          </a:solidFill>
                          <a:latin typeface="Albert Sans"/>
                          <a:ea typeface="Albert Sans"/>
                          <a:cs typeface="Albert Sans"/>
                          <a:sym typeface="Albert Sans"/>
                          <a:hlinkClick action="ppaction://hlinksldjump" r:id="rId5"/>
                        </a:rPr>
                        <a:t>alternative</a:t>
                      </a:r>
                      <a:r>
                        <a:rPr b="1" lang="en" sz="1000" u="sng">
                          <a:solidFill>
                            <a:schemeClr val="hlink"/>
                          </a:solidFill>
                          <a:latin typeface="Albert Sans"/>
                          <a:ea typeface="Albert Sans"/>
                          <a:cs typeface="Albert Sans"/>
                          <a:sym typeface="Albert Sans"/>
                          <a:hlinkClick action="ppaction://hlinksldjump" r:id="rId6"/>
                        </a:rPr>
                        <a:t>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7"/>
                        </a:rPr>
                        <a:t>Thanks slide</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8"/>
                        </a:rPr>
                        <a:t>Colors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9"/>
                        </a:rPr>
                        <a:t>Icons</a:t>
                      </a:r>
                      <a:r>
                        <a:rPr b="1" lang="en" sz="1000">
                          <a:solidFill>
                            <a:schemeClr val="dk1"/>
                          </a:solidFill>
                          <a:latin typeface="Albert Sans"/>
                          <a:ea typeface="Albert Sans"/>
                          <a:cs typeface="Albert Sans"/>
                          <a:sym typeface="Albert Sans"/>
                        </a:rPr>
                        <a:t> and </a:t>
                      </a:r>
                      <a:r>
                        <a:rPr b="1" lang="en" sz="1000" u="sng">
                          <a:solidFill>
                            <a:schemeClr val="hlink"/>
                          </a:solidFill>
                          <a:latin typeface="Albert Sans"/>
                          <a:ea typeface="Albert Sans"/>
                          <a:cs typeface="Albert Sans"/>
                          <a:sym typeface="Albert Sans"/>
                          <a:hlinkClick action="ppaction://hlinksldjump" r:id="rId10"/>
                        </a:rPr>
                        <a:t>infographic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Albert Sans"/>
                          <a:ea typeface="Albert Sans"/>
                          <a:cs typeface="Albert Sans"/>
                          <a:sym typeface="Albert Sans"/>
                        </a:rPr>
                        <a:t>Editable presentation theme </a:t>
                      </a:r>
                      <a:endParaRPr b="1"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click </a:t>
                      </a:r>
                      <a:r>
                        <a:rPr b="1" lang="en" sz="1000" u="sng">
                          <a:solidFill>
                            <a:schemeClr val="dk1"/>
                          </a:solidFill>
                          <a:latin typeface="Albert Sans"/>
                          <a:ea typeface="Albert Sans"/>
                          <a:cs typeface="Albert Sans"/>
                          <a:sym typeface="Albert Sans"/>
                          <a:hlinkClick r:id="rId11">
                            <a:extLst>
                              <a:ext uri="{A12FA001-AC4F-418D-AE19-62706E023703}">
                                <ahyp:hlinkClr val="tx"/>
                              </a:ext>
                            </a:extLst>
                          </a:hlinkClick>
                        </a:rPr>
                        <a:t>here</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99" name="Google Shape;199;p36"/>
          <p:cNvSpPr txBox="1"/>
          <p:nvPr/>
        </p:nvSpPr>
        <p:spPr>
          <a:xfrm>
            <a:off x="715100" y="1007500"/>
            <a:ext cx="77139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You can delete this slide when you’re done editing the presentation</a:t>
            </a:r>
            <a:endParaRPr b="1" sz="12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1200">
              <a:solidFill>
                <a:schemeClr val="dk1"/>
              </a:solidFill>
              <a:latin typeface="Albert Sans"/>
              <a:ea typeface="Albert Sans"/>
              <a:cs typeface="Albert Sans"/>
              <a:sym typeface="Albert Sans"/>
            </a:endParaRPr>
          </a:p>
        </p:txBody>
      </p:sp>
      <p:sp>
        <p:nvSpPr>
          <p:cNvPr id="200" name="Google Shape;200;p36"/>
          <p:cNvSpPr txBox="1"/>
          <p:nvPr/>
        </p:nvSpPr>
        <p:spPr>
          <a:xfrm>
            <a:off x="1421513" y="4146800"/>
            <a:ext cx="17133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lbert Sans"/>
                <a:ea typeface="Albert Sans"/>
                <a:cs typeface="Albert Sans"/>
                <a:sym typeface="Albert Sans"/>
              </a:rPr>
              <a:t>For more info:</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2">
                  <a:extLst>
                    <a:ext uri="{A12FA001-AC4F-418D-AE19-62706E023703}">
                      <ahyp:hlinkClr val="tx"/>
                    </a:ext>
                  </a:extLst>
                </a:hlinkClick>
              </a:rPr>
              <a:t>SLIDESGO</a:t>
            </a:r>
            <a:r>
              <a:rPr b="1" lang="en" sz="1000">
                <a:solidFill>
                  <a:schemeClr val="dk1"/>
                </a:solidFill>
                <a:uFill>
                  <a:noFill/>
                </a:uFill>
                <a:latin typeface="Albert Sans"/>
                <a:ea typeface="Albert Sans"/>
                <a:cs typeface="Albert Sans"/>
                <a:sym typeface="Albert Sans"/>
                <a:hlinkClick r:id="rId13">
                  <a:extLst>
                    <a:ext uri="{A12FA001-AC4F-418D-AE19-62706E023703}">
                      <ahyp:hlinkClr val="tx"/>
                    </a:ext>
                  </a:extLst>
                </a:hlinkClick>
              </a:rPr>
              <a:t> </a:t>
            </a:r>
            <a:r>
              <a:rPr b="1" lang="en" sz="1000">
                <a:solidFill>
                  <a:schemeClr val="dk1"/>
                </a:solidFill>
                <a:latin typeface="Albert Sans"/>
                <a:ea typeface="Albert Sans"/>
                <a:cs typeface="Albert Sans"/>
                <a:sym typeface="Albert Sans"/>
              </a:rPr>
              <a:t>| </a:t>
            </a:r>
            <a:r>
              <a:rPr b="1" lang="en" sz="1000" u="sng">
                <a:solidFill>
                  <a:schemeClr val="dk1"/>
                </a:solidFill>
                <a:latin typeface="Albert Sans"/>
                <a:ea typeface="Albert Sans"/>
                <a:cs typeface="Albert Sans"/>
                <a:sym typeface="Albert Sans"/>
                <a:hlinkClick r:id="rId14">
                  <a:extLst>
                    <a:ext uri="{A12FA001-AC4F-418D-AE19-62706E023703}">
                      <ahyp:hlinkClr val="tx"/>
                    </a:ext>
                  </a:extLst>
                </a:hlinkClick>
              </a:rPr>
              <a:t>BLOG</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5">
                  <a:extLst>
                    <a:ext uri="{A12FA001-AC4F-418D-AE19-62706E023703}">
                      <ahyp:hlinkClr val="tx"/>
                    </a:ext>
                  </a:extLst>
                </a:hlinkClick>
              </a:rPr>
              <a:t>FAQ</a:t>
            </a:r>
            <a:r>
              <a:rPr b="1" lang="en" sz="1000" u="sng">
                <a:solidFill>
                  <a:schemeClr val="dk1"/>
                </a:solidFill>
                <a:latin typeface="Albert Sans"/>
                <a:ea typeface="Albert Sans"/>
                <a:cs typeface="Albert Sans"/>
                <a:sym typeface="Albert Sans"/>
              </a:rPr>
              <a:t>s</a:t>
            </a:r>
            <a:endParaRPr b="1" sz="1000" u="sng">
              <a:solidFill>
                <a:schemeClr val="dk1"/>
              </a:solidFill>
              <a:latin typeface="Albert Sans"/>
              <a:ea typeface="Albert Sans"/>
              <a:cs typeface="Albert Sans"/>
              <a:sym typeface="Albert Sans"/>
            </a:endParaRPr>
          </a:p>
        </p:txBody>
      </p:sp>
      <p:sp>
        <p:nvSpPr>
          <p:cNvPr id="201" name="Google Shape;201;p36"/>
          <p:cNvSpPr txBox="1"/>
          <p:nvPr/>
        </p:nvSpPr>
        <p:spPr>
          <a:xfrm>
            <a:off x="4265275" y="4146800"/>
            <a:ext cx="35373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lbert Sans"/>
                <a:ea typeface="Albert Sans"/>
                <a:cs typeface="Albert Sans"/>
                <a:sym typeface="Albert Sans"/>
              </a:rPr>
              <a:t>You can visit our sister </a:t>
            </a:r>
            <a:r>
              <a:rPr b="1" lang="en" sz="1000">
                <a:solidFill>
                  <a:schemeClr val="dk1"/>
                </a:solidFill>
                <a:latin typeface="Albert Sans"/>
                <a:ea typeface="Albert Sans"/>
                <a:cs typeface="Albert Sans"/>
                <a:sym typeface="Albert Sans"/>
              </a:rPr>
              <a:t>projects</a:t>
            </a:r>
            <a:r>
              <a:rPr b="1" lang="en" sz="1000">
                <a:solidFill>
                  <a:schemeClr val="dk1"/>
                </a:solidFill>
                <a:latin typeface="Albert Sans"/>
                <a:ea typeface="Albert Sans"/>
                <a:cs typeface="Albert Sans"/>
                <a:sym typeface="Albert Sans"/>
              </a:rPr>
              <a:t>:</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6">
                  <a:extLst>
                    <a:ext uri="{A12FA001-AC4F-418D-AE19-62706E023703}">
                      <ahyp:hlinkClr val="tx"/>
                    </a:ext>
                  </a:extLst>
                </a:hlinkClick>
              </a:rPr>
              <a:t>FREEPIK</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7">
                  <a:extLst>
                    <a:ext uri="{A12FA001-AC4F-418D-AE19-62706E023703}">
                      <ahyp:hlinkClr val="tx"/>
                    </a:ext>
                  </a:extLst>
                </a:hlinkClick>
              </a:rPr>
              <a:t>FLATICON</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8">
                  <a:extLst>
                    <a:ext uri="{A12FA001-AC4F-418D-AE19-62706E023703}">
                      <ahyp:hlinkClr val="tx"/>
                    </a:ext>
                  </a:extLst>
                </a:hlinkClick>
              </a:rPr>
              <a:t>STORYSET</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9">
                  <a:extLst>
                    <a:ext uri="{A12FA001-AC4F-418D-AE19-62706E023703}">
                      <ahyp:hlinkClr val="tx"/>
                    </a:ext>
                  </a:extLst>
                </a:hlinkClick>
              </a:rPr>
              <a:t>WEPIK</a:t>
            </a:r>
            <a:r>
              <a:rPr b="1" lang="en" sz="1000">
                <a:solidFill>
                  <a:schemeClr val="dk1"/>
                </a:solidFill>
                <a:uFill>
                  <a:noFill/>
                </a:uFill>
                <a:latin typeface="Albert Sans"/>
                <a:ea typeface="Albert Sans"/>
                <a:cs typeface="Albert Sans"/>
                <a:sym typeface="Albert Sans"/>
                <a:hlinkClick r:id="rId20">
                  <a:extLst>
                    <a:ext uri="{A12FA001-AC4F-418D-AE19-62706E023703}">
                      <ahyp:hlinkClr val="tx"/>
                    </a:ext>
                  </a:extLst>
                </a:hlinkClick>
              </a:rPr>
              <a:t> </a:t>
            </a:r>
            <a:r>
              <a:rPr b="1" lang="en" sz="1000">
                <a:solidFill>
                  <a:schemeClr val="dk1"/>
                </a:solidFill>
                <a:latin typeface="Albert Sans"/>
                <a:ea typeface="Albert Sans"/>
                <a:cs typeface="Albert Sans"/>
                <a:sym typeface="Albert Sans"/>
              </a:rPr>
              <a:t>| </a:t>
            </a:r>
            <a:r>
              <a:rPr b="1" lang="en" sz="1000" u="sng">
                <a:solidFill>
                  <a:schemeClr val="dk1"/>
                </a:solidFill>
                <a:latin typeface="Albert Sans"/>
                <a:ea typeface="Albert Sans"/>
                <a:cs typeface="Albert Sans"/>
                <a:sym typeface="Albert Sans"/>
                <a:hlinkClick r:id="rId21">
                  <a:extLst>
                    <a:ext uri="{A12FA001-AC4F-418D-AE19-62706E023703}">
                      <ahyp:hlinkClr val="tx"/>
                    </a:ext>
                  </a:extLst>
                </a:hlinkClick>
              </a:rPr>
              <a:t>VIDEVO</a:t>
            </a:r>
            <a:endParaRPr b="1" sz="1000">
              <a:solidFill>
                <a:schemeClr val="dk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4"/>
          <p:cNvSpPr txBox="1"/>
          <p:nvPr>
            <p:ph type="title"/>
          </p:nvPr>
        </p:nvSpPr>
        <p:spPr>
          <a:xfrm>
            <a:off x="715100" y="3068600"/>
            <a:ext cx="7713900" cy="153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98,300,000</a:t>
            </a:r>
            <a:endParaRPr/>
          </a:p>
        </p:txBody>
      </p:sp>
      <p:sp>
        <p:nvSpPr>
          <p:cNvPr id="429" name="Google Shape;429;p54"/>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Big numbers</a:t>
            </a:r>
            <a:r>
              <a:rPr lang="en"/>
              <a:t> catch your audience’s attention</a:t>
            </a:r>
            <a:endParaRPr/>
          </a:p>
        </p:txBody>
      </p:sp>
      <p:cxnSp>
        <p:nvCxnSpPr>
          <p:cNvPr id="430" name="Google Shape;430;p54">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5"/>
          <p:cNvSpPr txBox="1"/>
          <p:nvPr>
            <p:ph type="title"/>
          </p:nvPr>
        </p:nvSpPr>
        <p:spPr>
          <a:xfrm>
            <a:off x="715100" y="983000"/>
            <a:ext cx="7713900" cy="95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1,000 leads</a:t>
            </a:r>
            <a:endParaRPr/>
          </a:p>
        </p:txBody>
      </p:sp>
      <p:sp>
        <p:nvSpPr>
          <p:cNvPr id="436" name="Google Shape;436;p55"/>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number could be</a:t>
            </a:r>
            <a:r>
              <a:rPr b="1" lang="en"/>
              <a:t> 1,000 leads</a:t>
            </a:r>
            <a:r>
              <a:rPr lang="en"/>
              <a:t>, representing the initial pool of potential customers or prospects</a:t>
            </a:r>
            <a:endParaRPr/>
          </a:p>
        </p:txBody>
      </p:sp>
      <p:sp>
        <p:nvSpPr>
          <p:cNvPr id="437" name="Google Shape;437;p55"/>
          <p:cNvSpPr txBox="1"/>
          <p:nvPr>
            <p:ph idx="2" type="title"/>
          </p:nvPr>
        </p:nvSpPr>
        <p:spPr>
          <a:xfrm>
            <a:off x="715100" y="2921600"/>
            <a:ext cx="7713900" cy="95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100 qualified leads</a:t>
            </a:r>
            <a:endParaRPr/>
          </a:p>
        </p:txBody>
      </p:sp>
      <p:sp>
        <p:nvSpPr>
          <p:cNvPr id="438" name="Google Shape;438;p55"/>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number could be</a:t>
            </a:r>
            <a:r>
              <a:rPr b="1" lang="en"/>
              <a:t> 100 qualified leads</a:t>
            </a:r>
            <a:r>
              <a:rPr lang="en"/>
              <a:t>, representing a subset of the total leads who have met the qualifying criteria and are more likely to convert into customers</a:t>
            </a:r>
            <a:endParaRPr/>
          </a:p>
        </p:txBody>
      </p:sp>
      <p:cxnSp>
        <p:nvCxnSpPr>
          <p:cNvPr id="439" name="Google Shape;439;p55">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6"/>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Generic p</a:t>
            </a:r>
            <a:r>
              <a:rPr lang="en"/>
              <a:t>ercentages</a:t>
            </a:r>
            <a:endParaRPr/>
          </a:p>
        </p:txBody>
      </p:sp>
      <p:sp>
        <p:nvSpPr>
          <p:cNvPr id="445" name="Google Shape;445;p56"/>
          <p:cNvSpPr txBox="1"/>
          <p:nvPr>
            <p:ph idx="2" type="title"/>
          </p:nvPr>
        </p:nvSpPr>
        <p:spPr>
          <a:xfrm>
            <a:off x="715100" y="2532350"/>
            <a:ext cx="3780600" cy="45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2-5%</a:t>
            </a:r>
            <a:endParaRPr/>
          </a:p>
        </p:txBody>
      </p:sp>
      <p:sp>
        <p:nvSpPr>
          <p:cNvPr id="446" name="Google Shape;446;p56"/>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conversion rate percentage could be around 2-5%, indicating that out of every 100 leads, 2-5 of them convert into customers or take the desired action</a:t>
            </a:r>
            <a:endParaRPr/>
          </a:p>
        </p:txBody>
      </p:sp>
      <p:sp>
        <p:nvSpPr>
          <p:cNvPr id="447" name="Google Shape;447;p56"/>
          <p:cNvSpPr txBox="1"/>
          <p:nvPr>
            <p:ph idx="3" type="subTitle"/>
          </p:nvPr>
        </p:nvSpPr>
        <p:spPr>
          <a:xfrm>
            <a:off x="715100" y="291215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Conversion rate</a:t>
            </a:r>
            <a:endParaRPr/>
          </a:p>
        </p:txBody>
      </p:sp>
      <p:sp>
        <p:nvSpPr>
          <p:cNvPr id="448" name="Google Shape;448;p56"/>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funnel leakage percentage could be around 60-80%, indicating that a significant percentage of leads may drop off or become inactive at different stages of the funnel</a:t>
            </a:r>
            <a:endParaRPr/>
          </a:p>
        </p:txBody>
      </p:sp>
      <p:sp>
        <p:nvSpPr>
          <p:cNvPr id="449" name="Google Shape;449;p56"/>
          <p:cNvSpPr txBox="1"/>
          <p:nvPr>
            <p:ph idx="5" type="subTitle"/>
          </p:nvPr>
        </p:nvSpPr>
        <p:spPr>
          <a:xfrm>
            <a:off x="4648300" y="291215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Funnel leakage</a:t>
            </a:r>
            <a:endParaRPr/>
          </a:p>
        </p:txBody>
      </p:sp>
      <p:sp>
        <p:nvSpPr>
          <p:cNvPr id="450" name="Google Shape;450;p56"/>
          <p:cNvSpPr txBox="1"/>
          <p:nvPr>
            <p:ph idx="6" type="title"/>
          </p:nvPr>
        </p:nvSpPr>
        <p:spPr>
          <a:xfrm>
            <a:off x="4648300" y="2532350"/>
            <a:ext cx="3780600" cy="45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60-80%</a:t>
            </a:r>
            <a:endParaRPr/>
          </a:p>
        </p:txBody>
      </p:sp>
      <p:sp>
        <p:nvSpPr>
          <p:cNvPr id="451" name="Google Shape;451;p56"/>
          <p:cNvSpPr/>
          <p:nvPr/>
        </p:nvSpPr>
        <p:spPr>
          <a:xfrm>
            <a:off x="715100" y="1494350"/>
            <a:ext cx="37806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6"/>
          <p:cNvSpPr/>
          <p:nvPr/>
        </p:nvSpPr>
        <p:spPr>
          <a:xfrm>
            <a:off x="715100" y="1494350"/>
            <a:ext cx="150900" cy="456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6"/>
          <p:cNvSpPr/>
          <p:nvPr/>
        </p:nvSpPr>
        <p:spPr>
          <a:xfrm>
            <a:off x="4648300" y="1494350"/>
            <a:ext cx="37806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6"/>
          <p:cNvSpPr/>
          <p:nvPr/>
        </p:nvSpPr>
        <p:spPr>
          <a:xfrm>
            <a:off x="4648300" y="1494350"/>
            <a:ext cx="2810700" cy="456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6"/>
          <p:cNvSpPr txBox="1"/>
          <p:nvPr>
            <p:ph idx="1" type="subTitle"/>
          </p:nvPr>
        </p:nvSpPr>
        <p:spPr>
          <a:xfrm>
            <a:off x="715100" y="1950350"/>
            <a:ext cx="1890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t>0%</a:t>
            </a:r>
            <a:endParaRPr sz="1000"/>
          </a:p>
        </p:txBody>
      </p:sp>
      <p:sp>
        <p:nvSpPr>
          <p:cNvPr id="456" name="Google Shape;456;p56"/>
          <p:cNvSpPr txBox="1"/>
          <p:nvPr>
            <p:ph idx="1" type="subTitle"/>
          </p:nvPr>
        </p:nvSpPr>
        <p:spPr>
          <a:xfrm>
            <a:off x="2605439" y="1950350"/>
            <a:ext cx="1890300" cy="2742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100</a:t>
            </a:r>
            <a:r>
              <a:rPr lang="en" sz="1000"/>
              <a:t>%</a:t>
            </a:r>
            <a:endParaRPr sz="1000"/>
          </a:p>
        </p:txBody>
      </p:sp>
      <p:sp>
        <p:nvSpPr>
          <p:cNvPr id="457" name="Google Shape;457;p56"/>
          <p:cNvSpPr txBox="1"/>
          <p:nvPr>
            <p:ph idx="1" type="subTitle"/>
          </p:nvPr>
        </p:nvSpPr>
        <p:spPr>
          <a:xfrm>
            <a:off x="4648275" y="1950350"/>
            <a:ext cx="1890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t>0%</a:t>
            </a:r>
            <a:endParaRPr sz="1000"/>
          </a:p>
        </p:txBody>
      </p:sp>
      <p:sp>
        <p:nvSpPr>
          <p:cNvPr id="458" name="Google Shape;458;p56"/>
          <p:cNvSpPr txBox="1"/>
          <p:nvPr>
            <p:ph idx="1" type="subTitle"/>
          </p:nvPr>
        </p:nvSpPr>
        <p:spPr>
          <a:xfrm>
            <a:off x="6538614" y="1950350"/>
            <a:ext cx="1890300" cy="2742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100%</a:t>
            </a:r>
            <a:endParaRPr sz="1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7"/>
          <p:cNvSpPr txBox="1"/>
          <p:nvPr>
            <p:ph type="title"/>
          </p:nvPr>
        </p:nvSpPr>
        <p:spPr>
          <a:xfrm>
            <a:off x="715100" y="1931850"/>
            <a:ext cx="37044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464" name="Google Shape;464;p57"/>
          <p:cNvSpPr txBox="1"/>
          <p:nvPr>
            <p:ph idx="1" type="body"/>
          </p:nvPr>
        </p:nvSpPr>
        <p:spPr>
          <a:xfrm>
            <a:off x="715100" y="2480550"/>
            <a:ext cx="3704400" cy="7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465" name="Google Shape;465;p57"/>
          <p:cNvGrpSpPr/>
          <p:nvPr/>
        </p:nvGrpSpPr>
        <p:grpSpPr>
          <a:xfrm>
            <a:off x="4995905" y="1323607"/>
            <a:ext cx="3432984" cy="2496295"/>
            <a:chOff x="331763" y="414153"/>
            <a:chExt cx="6903246" cy="5019697"/>
          </a:xfrm>
        </p:grpSpPr>
        <p:sp>
          <p:nvSpPr>
            <p:cNvPr id="466" name="Google Shape;466;p57"/>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7"/>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7"/>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7"/>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70" name="Google Shape;470;p57"/>
          <p:cNvPicPr preferRelativeResize="0"/>
          <p:nvPr/>
        </p:nvPicPr>
        <p:blipFill rotWithShape="1">
          <a:blip r:embed="rId3">
            <a:alphaModFix/>
          </a:blip>
          <a:srcRect b="0" l="3891" r="3882" t="0"/>
          <a:stretch/>
        </p:blipFill>
        <p:spPr>
          <a:xfrm>
            <a:off x="5087803" y="1415833"/>
            <a:ext cx="3249110" cy="198171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58"/>
          <p:cNvSpPr txBox="1"/>
          <p:nvPr>
            <p:ph type="title"/>
          </p:nvPr>
        </p:nvSpPr>
        <p:spPr>
          <a:xfrm>
            <a:off x="4302272" y="1931850"/>
            <a:ext cx="37044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mockup</a:t>
            </a:r>
            <a:endParaRPr/>
          </a:p>
        </p:txBody>
      </p:sp>
      <p:sp>
        <p:nvSpPr>
          <p:cNvPr id="476" name="Google Shape;476;p58"/>
          <p:cNvSpPr txBox="1"/>
          <p:nvPr>
            <p:ph idx="1" type="body"/>
          </p:nvPr>
        </p:nvSpPr>
        <p:spPr>
          <a:xfrm>
            <a:off x="4302272" y="2480550"/>
            <a:ext cx="3704400" cy="7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477" name="Google Shape;477;p58"/>
          <p:cNvGrpSpPr/>
          <p:nvPr/>
        </p:nvGrpSpPr>
        <p:grpSpPr>
          <a:xfrm>
            <a:off x="1289728" y="884101"/>
            <a:ext cx="2479134" cy="3375292"/>
            <a:chOff x="1655550" y="790900"/>
            <a:chExt cx="2510262" cy="3417671"/>
          </a:xfrm>
        </p:grpSpPr>
        <p:sp>
          <p:nvSpPr>
            <p:cNvPr id="478" name="Google Shape;478;p58"/>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8"/>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0" name="Google Shape;480;p58"/>
          <p:cNvPicPr preferRelativeResize="0"/>
          <p:nvPr/>
        </p:nvPicPr>
        <p:blipFill rotWithShape="1">
          <a:blip r:embed="rId3">
            <a:alphaModFix/>
          </a:blip>
          <a:srcRect b="0" l="3820" r="53965" t="0"/>
          <a:stretch/>
        </p:blipFill>
        <p:spPr>
          <a:xfrm>
            <a:off x="1376187" y="978804"/>
            <a:ext cx="2309354" cy="307729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grpSp>
        <p:nvGrpSpPr>
          <p:cNvPr id="485" name="Google Shape;485;p59"/>
          <p:cNvGrpSpPr/>
          <p:nvPr/>
        </p:nvGrpSpPr>
        <p:grpSpPr>
          <a:xfrm>
            <a:off x="5783275" y="884101"/>
            <a:ext cx="1662853" cy="3375303"/>
            <a:chOff x="5186401" y="494525"/>
            <a:chExt cx="1834973" cy="3724678"/>
          </a:xfrm>
        </p:grpSpPr>
        <p:sp>
          <p:nvSpPr>
            <p:cNvPr id="486" name="Google Shape;486;p59"/>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9"/>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8" name="Google Shape;488;p59"/>
          <p:cNvPicPr preferRelativeResize="0"/>
          <p:nvPr/>
        </p:nvPicPr>
        <p:blipFill rotWithShape="1">
          <a:blip r:embed="rId3">
            <a:alphaModFix/>
          </a:blip>
          <a:srcRect b="0" l="65030" r="5491" t="0"/>
          <a:stretch/>
        </p:blipFill>
        <p:spPr>
          <a:xfrm>
            <a:off x="5860401" y="1049500"/>
            <a:ext cx="1508450" cy="2878276"/>
          </a:xfrm>
          <a:prstGeom prst="rect">
            <a:avLst/>
          </a:prstGeom>
          <a:noFill/>
          <a:ln>
            <a:noFill/>
          </a:ln>
        </p:spPr>
      </p:pic>
      <p:sp>
        <p:nvSpPr>
          <p:cNvPr id="489" name="Google Shape;489;p59"/>
          <p:cNvSpPr txBox="1"/>
          <p:nvPr>
            <p:ph type="title"/>
          </p:nvPr>
        </p:nvSpPr>
        <p:spPr>
          <a:xfrm>
            <a:off x="1545472" y="1931850"/>
            <a:ext cx="37044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Phone mockup</a:t>
            </a:r>
            <a:endParaRPr/>
          </a:p>
        </p:txBody>
      </p:sp>
      <p:sp>
        <p:nvSpPr>
          <p:cNvPr id="490" name="Google Shape;490;p59"/>
          <p:cNvSpPr txBox="1"/>
          <p:nvPr>
            <p:ph idx="1" type="body"/>
          </p:nvPr>
        </p:nvSpPr>
        <p:spPr>
          <a:xfrm>
            <a:off x="1545472" y="2480550"/>
            <a:ext cx="3704400" cy="7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6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pic>
        <p:nvPicPr>
          <p:cNvPr id="496" name="Google Shape;496;p60" title="Gráfico">
            <a:hlinkClick r:id="rId3"/>
          </p:cNvPr>
          <p:cNvPicPr preferRelativeResize="0"/>
          <p:nvPr/>
        </p:nvPicPr>
        <p:blipFill>
          <a:blip r:embed="rId4">
            <a:alphaModFix/>
          </a:blip>
          <a:stretch>
            <a:fillRect/>
          </a:stretch>
        </p:blipFill>
        <p:spPr>
          <a:xfrm>
            <a:off x="715089" y="1398200"/>
            <a:ext cx="4694586" cy="2907525"/>
          </a:xfrm>
          <a:prstGeom prst="rect">
            <a:avLst/>
          </a:prstGeom>
          <a:noFill/>
          <a:ln>
            <a:noFill/>
          </a:ln>
        </p:spPr>
      </p:pic>
      <p:sp>
        <p:nvSpPr>
          <p:cNvPr id="497" name="Google Shape;497;p60"/>
          <p:cNvSpPr txBox="1"/>
          <p:nvPr>
            <p:ph idx="4294967295" type="subTitle"/>
          </p:nvPr>
        </p:nvSpPr>
        <p:spPr>
          <a:xfrm>
            <a:off x="5866875" y="3674325"/>
            <a:ext cx="2562000" cy="6315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00"/>
              <a:t>Follow the link in the map to modify its data and then paste the new one here. </a:t>
            </a:r>
            <a:r>
              <a:rPr b="1" lang="en" sz="1000">
                <a:uFill>
                  <a:noFill/>
                </a:uFill>
                <a:hlinkClick r:id="rId5"/>
              </a:rPr>
              <a:t>For more info, </a:t>
            </a:r>
            <a:r>
              <a:rPr b="1" lang="en" sz="1000" u="sng">
                <a:hlinkClick r:id="rId6"/>
              </a:rPr>
              <a:t>click here</a:t>
            </a:r>
            <a:endParaRPr b="1" sz="1000" u="sng"/>
          </a:p>
        </p:txBody>
      </p:sp>
      <p:sp>
        <p:nvSpPr>
          <p:cNvPr id="498" name="Google Shape;498;p60"/>
          <p:cNvSpPr txBox="1"/>
          <p:nvPr/>
        </p:nvSpPr>
        <p:spPr>
          <a:xfrm>
            <a:off x="6140175" y="13982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Mercury</a:t>
            </a:r>
            <a:endParaRPr sz="1800">
              <a:solidFill>
                <a:schemeClr val="dk1"/>
              </a:solidFill>
              <a:latin typeface="Alexandria Medium"/>
              <a:ea typeface="Alexandria Medium"/>
              <a:cs typeface="Alexandria Medium"/>
              <a:sym typeface="Alexandria Medium"/>
            </a:endParaRPr>
          </a:p>
        </p:txBody>
      </p:sp>
      <p:sp>
        <p:nvSpPr>
          <p:cNvPr id="499" name="Google Shape;499;p60"/>
          <p:cNvSpPr txBox="1"/>
          <p:nvPr/>
        </p:nvSpPr>
        <p:spPr>
          <a:xfrm>
            <a:off x="6140175" y="19316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Venus</a:t>
            </a:r>
            <a:endParaRPr sz="1800">
              <a:solidFill>
                <a:schemeClr val="dk1"/>
              </a:solidFill>
              <a:latin typeface="Alexandria Medium"/>
              <a:ea typeface="Alexandria Medium"/>
              <a:cs typeface="Alexandria Medium"/>
              <a:sym typeface="Alexandria Medium"/>
            </a:endParaRPr>
          </a:p>
        </p:txBody>
      </p:sp>
      <p:sp>
        <p:nvSpPr>
          <p:cNvPr id="500" name="Google Shape;500;p60"/>
          <p:cNvSpPr txBox="1"/>
          <p:nvPr/>
        </p:nvSpPr>
        <p:spPr>
          <a:xfrm>
            <a:off x="6140175" y="24650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Saturn</a:t>
            </a:r>
            <a:endParaRPr sz="1800">
              <a:solidFill>
                <a:schemeClr val="dk1"/>
              </a:solidFill>
              <a:latin typeface="Alexandria Medium"/>
              <a:ea typeface="Alexandria Medium"/>
              <a:cs typeface="Alexandria Medium"/>
              <a:sym typeface="Alexandria Medium"/>
            </a:endParaRPr>
          </a:p>
        </p:txBody>
      </p:sp>
      <p:sp>
        <p:nvSpPr>
          <p:cNvPr id="501" name="Google Shape;501;p60"/>
          <p:cNvSpPr/>
          <p:nvPr/>
        </p:nvSpPr>
        <p:spPr>
          <a:xfrm>
            <a:off x="5866871" y="1566350"/>
            <a:ext cx="120900" cy="12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0"/>
          <p:cNvSpPr/>
          <p:nvPr/>
        </p:nvSpPr>
        <p:spPr>
          <a:xfrm>
            <a:off x="5866871" y="20997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0"/>
          <p:cNvSpPr/>
          <p:nvPr/>
        </p:nvSpPr>
        <p:spPr>
          <a:xfrm>
            <a:off x="5866871" y="2633154"/>
            <a:ext cx="120900" cy="1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6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CRM integration and lead management</a:t>
            </a:r>
            <a:endParaRPr/>
          </a:p>
        </p:txBody>
      </p:sp>
      <p:sp>
        <p:nvSpPr>
          <p:cNvPr id="509" name="Google Shape;509;p61"/>
          <p:cNvSpPr/>
          <p:nvPr/>
        </p:nvSpPr>
        <p:spPr>
          <a:xfrm>
            <a:off x="715096" y="14109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1"/>
          <p:cNvSpPr txBox="1"/>
          <p:nvPr/>
        </p:nvSpPr>
        <p:spPr>
          <a:xfrm>
            <a:off x="988400" y="12428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CRM integration</a:t>
            </a:r>
            <a:endParaRPr sz="1800">
              <a:solidFill>
                <a:schemeClr val="dk1"/>
              </a:solidFill>
              <a:latin typeface="Alexandria Medium"/>
              <a:ea typeface="Alexandria Medium"/>
              <a:cs typeface="Alexandria Medium"/>
              <a:sym typeface="Alexandria Medium"/>
            </a:endParaRPr>
          </a:p>
        </p:txBody>
      </p:sp>
      <p:sp>
        <p:nvSpPr>
          <p:cNvPr id="511" name="Google Shape;511;p61"/>
          <p:cNvSpPr/>
          <p:nvPr/>
        </p:nvSpPr>
        <p:spPr>
          <a:xfrm>
            <a:off x="715096" y="18681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1"/>
          <p:cNvSpPr txBox="1"/>
          <p:nvPr/>
        </p:nvSpPr>
        <p:spPr>
          <a:xfrm>
            <a:off x="988400" y="17000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Lead tracking and management</a:t>
            </a:r>
            <a:endParaRPr sz="1800">
              <a:solidFill>
                <a:schemeClr val="dk1"/>
              </a:solidFill>
              <a:latin typeface="Alexandria Medium"/>
              <a:ea typeface="Alexandria Medium"/>
              <a:cs typeface="Alexandria Medium"/>
              <a:sym typeface="Alexandria Medium"/>
            </a:endParaRPr>
          </a:p>
        </p:txBody>
      </p:sp>
      <p:sp>
        <p:nvSpPr>
          <p:cNvPr id="513" name="Google Shape;513;p61"/>
          <p:cNvSpPr/>
          <p:nvPr/>
        </p:nvSpPr>
        <p:spPr>
          <a:xfrm>
            <a:off x="715096" y="23253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1"/>
          <p:cNvSpPr txBox="1"/>
          <p:nvPr/>
        </p:nvSpPr>
        <p:spPr>
          <a:xfrm>
            <a:off x="988400" y="21572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Contact and account management</a:t>
            </a:r>
            <a:endParaRPr sz="1800">
              <a:solidFill>
                <a:schemeClr val="dk1"/>
              </a:solidFill>
              <a:latin typeface="Alexandria Medium"/>
              <a:ea typeface="Alexandria Medium"/>
              <a:cs typeface="Alexandria Medium"/>
              <a:sym typeface="Alexandria Medium"/>
            </a:endParaRPr>
          </a:p>
        </p:txBody>
      </p:sp>
      <p:sp>
        <p:nvSpPr>
          <p:cNvPr id="515" name="Google Shape;515;p61"/>
          <p:cNvSpPr/>
          <p:nvPr/>
        </p:nvSpPr>
        <p:spPr>
          <a:xfrm>
            <a:off x="715096" y="27825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1"/>
          <p:cNvSpPr txBox="1"/>
          <p:nvPr/>
        </p:nvSpPr>
        <p:spPr>
          <a:xfrm>
            <a:off x="988400" y="26144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Automated workflows and campaigns</a:t>
            </a:r>
            <a:endParaRPr sz="1800">
              <a:solidFill>
                <a:schemeClr val="dk1"/>
              </a:solidFill>
              <a:latin typeface="Alexandria Medium"/>
              <a:ea typeface="Alexandria Medium"/>
              <a:cs typeface="Alexandria Medium"/>
              <a:sym typeface="Alexandria Medium"/>
            </a:endParaRPr>
          </a:p>
        </p:txBody>
      </p:sp>
      <p:sp>
        <p:nvSpPr>
          <p:cNvPr id="517" name="Google Shape;517;p61"/>
          <p:cNvSpPr/>
          <p:nvPr/>
        </p:nvSpPr>
        <p:spPr>
          <a:xfrm>
            <a:off x="715096" y="32397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1"/>
          <p:cNvSpPr txBox="1"/>
          <p:nvPr/>
        </p:nvSpPr>
        <p:spPr>
          <a:xfrm>
            <a:off x="988400" y="30716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 Reporting and analytics</a:t>
            </a:r>
            <a:endParaRPr sz="1800">
              <a:solidFill>
                <a:schemeClr val="dk1"/>
              </a:solidFill>
              <a:latin typeface="Alexandria Medium"/>
              <a:ea typeface="Alexandria Medium"/>
              <a:cs typeface="Alexandria Medium"/>
              <a:sym typeface="Alexandria Medium"/>
            </a:endParaRPr>
          </a:p>
        </p:txBody>
      </p:sp>
      <p:sp>
        <p:nvSpPr>
          <p:cNvPr id="519" name="Google Shape;519;p61"/>
          <p:cNvSpPr/>
          <p:nvPr/>
        </p:nvSpPr>
        <p:spPr>
          <a:xfrm>
            <a:off x="715096" y="36969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1"/>
          <p:cNvSpPr txBox="1"/>
          <p:nvPr/>
        </p:nvSpPr>
        <p:spPr>
          <a:xfrm>
            <a:off x="988400" y="35288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Collaboration and communication</a:t>
            </a:r>
            <a:endParaRPr sz="1800">
              <a:solidFill>
                <a:schemeClr val="dk1"/>
              </a:solidFill>
              <a:latin typeface="Alexandria Medium"/>
              <a:ea typeface="Alexandria Medium"/>
              <a:cs typeface="Alexandria Medium"/>
              <a:sym typeface="Alexandria Medium"/>
            </a:endParaRPr>
          </a:p>
        </p:txBody>
      </p:sp>
      <p:sp>
        <p:nvSpPr>
          <p:cNvPr id="521" name="Google Shape;521;p61"/>
          <p:cNvSpPr/>
          <p:nvPr/>
        </p:nvSpPr>
        <p:spPr>
          <a:xfrm>
            <a:off x="715096" y="41541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1"/>
          <p:cNvSpPr txBox="1"/>
          <p:nvPr/>
        </p:nvSpPr>
        <p:spPr>
          <a:xfrm>
            <a:off x="988400" y="39860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Data integrity and GDPR compliance</a:t>
            </a:r>
            <a:endParaRPr sz="1800">
              <a:solidFill>
                <a:schemeClr val="dk1"/>
              </a:solidFill>
              <a:latin typeface="Alexandria Medium"/>
              <a:ea typeface="Alexandria Medium"/>
              <a:cs typeface="Alexandria Medium"/>
              <a:sym typeface="Alexandria Medium"/>
            </a:endParaRPr>
          </a:p>
        </p:txBody>
      </p:sp>
      <p:cxnSp>
        <p:nvCxnSpPr>
          <p:cNvPr id="523" name="Google Shape;523;p61"/>
          <p:cNvCxnSpPr>
            <a:stCxn id="509" idx="2"/>
            <a:endCxn id="511" idx="0"/>
          </p:cNvCxnSpPr>
          <p:nvPr/>
        </p:nvCxnSpPr>
        <p:spPr>
          <a:xfrm>
            <a:off x="775546" y="15318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4" name="Google Shape;524;p61"/>
          <p:cNvCxnSpPr>
            <a:stCxn id="511" idx="2"/>
            <a:endCxn id="513" idx="0"/>
          </p:cNvCxnSpPr>
          <p:nvPr/>
        </p:nvCxnSpPr>
        <p:spPr>
          <a:xfrm>
            <a:off x="775546" y="19890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5" name="Google Shape;525;p61"/>
          <p:cNvCxnSpPr>
            <a:stCxn id="513" idx="2"/>
            <a:endCxn id="515" idx="0"/>
          </p:cNvCxnSpPr>
          <p:nvPr/>
        </p:nvCxnSpPr>
        <p:spPr>
          <a:xfrm>
            <a:off x="775546" y="24462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6" name="Google Shape;526;p61"/>
          <p:cNvCxnSpPr>
            <a:stCxn id="515" idx="2"/>
            <a:endCxn id="517" idx="0"/>
          </p:cNvCxnSpPr>
          <p:nvPr/>
        </p:nvCxnSpPr>
        <p:spPr>
          <a:xfrm>
            <a:off x="775546" y="29034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7" name="Google Shape;527;p61"/>
          <p:cNvCxnSpPr>
            <a:stCxn id="517" idx="2"/>
            <a:endCxn id="519" idx="0"/>
          </p:cNvCxnSpPr>
          <p:nvPr/>
        </p:nvCxnSpPr>
        <p:spPr>
          <a:xfrm>
            <a:off x="775546" y="33606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8" name="Google Shape;528;p61"/>
          <p:cNvCxnSpPr>
            <a:stCxn id="519" idx="2"/>
            <a:endCxn id="521" idx="0"/>
          </p:cNvCxnSpPr>
          <p:nvPr/>
        </p:nvCxnSpPr>
        <p:spPr>
          <a:xfrm>
            <a:off x="775546" y="3817840"/>
            <a:ext cx="0" cy="336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6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Important c</a:t>
            </a:r>
            <a:r>
              <a:rPr lang="en"/>
              <a:t>oncepts about CRM integration</a:t>
            </a:r>
            <a:endParaRPr/>
          </a:p>
        </p:txBody>
      </p:sp>
      <p:sp>
        <p:nvSpPr>
          <p:cNvPr id="534" name="Google Shape;534;p62"/>
          <p:cNvSpPr txBox="1"/>
          <p:nvPr/>
        </p:nvSpPr>
        <p:spPr>
          <a:xfrm>
            <a:off x="715125" y="2082800"/>
            <a:ext cx="3740700" cy="73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Streamlined lead tracking</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and management</a:t>
            </a:r>
            <a:endParaRPr sz="1800">
              <a:solidFill>
                <a:schemeClr val="dk1"/>
              </a:solidFill>
              <a:latin typeface="Alexandria Medium"/>
              <a:ea typeface="Alexandria Medium"/>
              <a:cs typeface="Alexandria Medium"/>
              <a:sym typeface="Alexandria Medium"/>
            </a:endParaRPr>
          </a:p>
        </p:txBody>
      </p:sp>
      <p:sp>
        <p:nvSpPr>
          <p:cNvPr id="535" name="Google Shape;535;p62"/>
          <p:cNvSpPr txBox="1"/>
          <p:nvPr/>
        </p:nvSpPr>
        <p:spPr>
          <a:xfrm>
            <a:off x="4688326" y="2082800"/>
            <a:ext cx="3740700" cy="73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Enhanced lead nurturing</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and personalization</a:t>
            </a:r>
            <a:endParaRPr sz="1800">
              <a:solidFill>
                <a:schemeClr val="dk1"/>
              </a:solidFill>
              <a:latin typeface="Alexandria Medium"/>
              <a:ea typeface="Alexandria Medium"/>
              <a:cs typeface="Alexandria Medium"/>
              <a:sym typeface="Alexandria Medium"/>
            </a:endParaRPr>
          </a:p>
        </p:txBody>
      </p:sp>
      <p:sp>
        <p:nvSpPr>
          <p:cNvPr id="536" name="Google Shape;536;p62"/>
          <p:cNvSpPr txBox="1"/>
          <p:nvPr/>
        </p:nvSpPr>
        <p:spPr>
          <a:xfrm>
            <a:off x="715075" y="2966600"/>
            <a:ext cx="3740700" cy="16104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Font typeface="Albert Sans"/>
              <a:buChar char="■"/>
            </a:pPr>
            <a:r>
              <a:rPr lang="en" sz="1200">
                <a:solidFill>
                  <a:schemeClr val="dk1"/>
                </a:solidFill>
                <a:latin typeface="Albert Sans"/>
                <a:ea typeface="Albert Sans"/>
                <a:cs typeface="Albert Sans"/>
                <a:sym typeface="Albert Sans"/>
              </a:rPr>
              <a:t>CRM integration enables businesses to efficiently track and manage leads throughout the entire customer journey</a:t>
            </a:r>
            <a:endParaRPr sz="1200">
              <a:solidFill>
                <a:schemeClr val="dk1"/>
              </a:solidFill>
              <a:latin typeface="Albert Sans"/>
              <a:ea typeface="Albert Sans"/>
              <a:cs typeface="Albert Sans"/>
              <a:sym typeface="Albert Sans"/>
            </a:endParaRPr>
          </a:p>
          <a:p>
            <a:pPr indent="-213359" lvl="0" marL="274320" rtl="0" algn="l">
              <a:spcBef>
                <a:spcPts val="1000"/>
              </a:spcBef>
              <a:spcAft>
                <a:spcPts val="1000"/>
              </a:spcAft>
              <a:buClr>
                <a:schemeClr val="lt2"/>
              </a:buClr>
              <a:buSzPts val="1200"/>
              <a:buFont typeface="Albert Sans"/>
              <a:buChar char="■"/>
            </a:pPr>
            <a:r>
              <a:rPr lang="en" sz="1200">
                <a:solidFill>
                  <a:schemeClr val="dk1"/>
                </a:solidFill>
                <a:latin typeface="Albert Sans"/>
                <a:ea typeface="Albert Sans"/>
                <a:cs typeface="Albert Sans"/>
                <a:sym typeface="Albert Sans"/>
              </a:rPr>
              <a:t>With CRM integration, businesses can automate lead assignment, track lead interactions, and monitor lead progression through the sales funnel</a:t>
            </a:r>
            <a:endParaRPr sz="1200">
              <a:solidFill>
                <a:schemeClr val="dk1"/>
              </a:solidFill>
              <a:latin typeface="Albert Sans"/>
              <a:ea typeface="Albert Sans"/>
              <a:cs typeface="Albert Sans"/>
              <a:sym typeface="Albert Sans"/>
            </a:endParaRPr>
          </a:p>
        </p:txBody>
      </p:sp>
      <p:sp>
        <p:nvSpPr>
          <p:cNvPr id="537" name="Google Shape;537;p62"/>
          <p:cNvSpPr txBox="1"/>
          <p:nvPr/>
        </p:nvSpPr>
        <p:spPr>
          <a:xfrm>
            <a:off x="4688325" y="2966600"/>
            <a:ext cx="3740700" cy="16104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Font typeface="Albert Sans"/>
              <a:buChar char="■"/>
            </a:pPr>
            <a:r>
              <a:rPr lang="en" sz="1200">
                <a:solidFill>
                  <a:schemeClr val="dk1"/>
                </a:solidFill>
                <a:latin typeface="Albert Sans"/>
                <a:ea typeface="Albert Sans"/>
                <a:cs typeface="Albert Sans"/>
                <a:sym typeface="Albert Sans"/>
              </a:rPr>
              <a:t>CRM integration empowers businesses to deliver personalized and targeted communication to leads</a:t>
            </a:r>
            <a:endParaRPr sz="1200">
              <a:solidFill>
                <a:schemeClr val="dk1"/>
              </a:solidFill>
              <a:latin typeface="Albert Sans"/>
              <a:ea typeface="Albert Sans"/>
              <a:cs typeface="Albert Sans"/>
              <a:sym typeface="Albert Sans"/>
            </a:endParaRPr>
          </a:p>
          <a:p>
            <a:pPr indent="-213359" lvl="0" marL="274320" rtl="0" algn="l">
              <a:spcBef>
                <a:spcPts val="1000"/>
              </a:spcBef>
              <a:spcAft>
                <a:spcPts val="1000"/>
              </a:spcAft>
              <a:buClr>
                <a:schemeClr val="lt2"/>
              </a:buClr>
              <a:buSzPts val="1200"/>
              <a:buFont typeface="Albert Sans"/>
              <a:buChar char="■"/>
            </a:pPr>
            <a:r>
              <a:rPr lang="en" sz="1200">
                <a:solidFill>
                  <a:schemeClr val="dk1"/>
                </a:solidFill>
                <a:latin typeface="Albert Sans"/>
                <a:ea typeface="Albert Sans"/>
                <a:cs typeface="Albert Sans"/>
                <a:sym typeface="Albert Sans"/>
              </a:rPr>
              <a:t>By leveraging CRM data, businesses can segment leads based on demographics, behaviors, and interests, allowing for tailored marketing campaigns</a:t>
            </a:r>
            <a:endParaRPr sz="1200">
              <a:solidFill>
                <a:schemeClr val="dk1"/>
              </a:solidFill>
              <a:latin typeface="Albert Sans"/>
              <a:ea typeface="Albert Sans"/>
              <a:cs typeface="Albert Sans"/>
              <a:sym typeface="Albert Sans"/>
            </a:endParaRPr>
          </a:p>
        </p:txBody>
      </p:sp>
      <p:sp>
        <p:nvSpPr>
          <p:cNvPr id="538" name="Google Shape;538;p62"/>
          <p:cNvSpPr txBox="1"/>
          <p:nvPr/>
        </p:nvSpPr>
        <p:spPr>
          <a:xfrm>
            <a:off x="715100" y="1322000"/>
            <a:ext cx="77139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Concepts about CRM integration and lead management</a:t>
            </a:r>
            <a:endParaRPr sz="1800">
              <a:solidFill>
                <a:schemeClr val="dk1"/>
              </a:solidFill>
              <a:latin typeface="Alexandria Medium"/>
              <a:ea typeface="Alexandria Medium"/>
              <a:cs typeface="Alexandria Medium"/>
              <a:sym typeface="Alexandria Medium"/>
            </a:endParaRPr>
          </a:p>
        </p:txBody>
      </p:sp>
      <p:cxnSp>
        <p:nvCxnSpPr>
          <p:cNvPr id="539" name="Google Shape;539;p62"/>
          <p:cNvCxnSpPr>
            <a:stCxn id="538" idx="2"/>
            <a:endCxn id="534" idx="0"/>
          </p:cNvCxnSpPr>
          <p:nvPr/>
        </p:nvCxnSpPr>
        <p:spPr>
          <a:xfrm rot="5400000">
            <a:off x="34263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0" name="Google Shape;540;p62"/>
          <p:cNvCxnSpPr>
            <a:stCxn id="538" idx="2"/>
            <a:endCxn id="535" idx="0"/>
          </p:cNvCxnSpPr>
          <p:nvPr/>
        </p:nvCxnSpPr>
        <p:spPr>
          <a:xfrm flipH="1" rot="-5400000">
            <a:off x="54129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1" name="Google Shape;541;p62"/>
          <p:cNvCxnSpPr>
            <a:stCxn id="534" idx="2"/>
            <a:endCxn id="536" idx="0"/>
          </p:cNvCxnSpPr>
          <p:nvPr/>
        </p:nvCxnSpPr>
        <p:spPr>
          <a:xfrm flipH="1" rot="-5400000">
            <a:off x="2509575" y="2890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2" name="Google Shape;542;p62"/>
          <p:cNvCxnSpPr>
            <a:stCxn id="535" idx="2"/>
            <a:endCxn id="537" idx="0"/>
          </p:cNvCxnSpPr>
          <p:nvPr/>
        </p:nvCxnSpPr>
        <p:spPr>
          <a:xfrm flipH="1" rot="-5400000">
            <a:off x="6482776" y="2890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3" name="Google Shape;543;p62"/>
          <p:cNvCxnSpPr>
            <a:stCxn id="534" idx="3"/>
            <a:endCxn id="535" idx="1"/>
          </p:cNvCxnSpPr>
          <p:nvPr/>
        </p:nvCxnSpPr>
        <p:spPr>
          <a:xfrm>
            <a:off x="4455825" y="2448500"/>
            <a:ext cx="2325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4" name="Google Shape;544;p62"/>
          <p:cNvCxnSpPr>
            <a:stCxn id="536" idx="3"/>
            <a:endCxn id="537" idx="1"/>
          </p:cNvCxnSpPr>
          <p:nvPr/>
        </p:nvCxnSpPr>
        <p:spPr>
          <a:xfrm>
            <a:off x="4455775" y="3771800"/>
            <a:ext cx="232500" cy="600"/>
          </a:xfrm>
          <a:prstGeom prst="bentConnector3">
            <a:avLst>
              <a:gd fmla="val 50011"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6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550" name="Google Shape;550;p63"/>
          <p:cNvGraphicFramePr/>
          <p:nvPr/>
        </p:nvGraphicFramePr>
        <p:xfrm>
          <a:off x="715025" y="1321985"/>
          <a:ext cx="3000000" cy="3000000"/>
        </p:xfrm>
        <a:graphic>
          <a:graphicData uri="http://schemas.openxmlformats.org/drawingml/2006/table">
            <a:tbl>
              <a:tblPr>
                <a:noFill/>
                <a:tableStyleId>{E3397B4E-E7AD-4243-AB63-C1CB3276AE30}</a:tableStyleId>
              </a:tblPr>
              <a:tblGrid>
                <a:gridCol w="1018375"/>
                <a:gridCol w="1115925"/>
                <a:gridCol w="1115925"/>
                <a:gridCol w="1115925"/>
                <a:gridCol w="1115925"/>
                <a:gridCol w="1115925"/>
                <a:gridCol w="1115925"/>
              </a:tblGrid>
              <a:tr h="450650">
                <a:tc>
                  <a:txBody>
                    <a:bodyPr/>
                    <a:lstStyle/>
                    <a:p>
                      <a:pPr indent="0" lvl="0" marL="0" rtl="0" algn="l">
                        <a:spcBef>
                          <a:spcPts val="0"/>
                        </a:spcBef>
                        <a:spcAft>
                          <a:spcPts val="0"/>
                        </a:spcAft>
                        <a:buNone/>
                      </a:pPr>
                      <a:r>
                        <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A</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B</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lt1"/>
                          </a:solidFill>
                          <a:latin typeface="Alexandria Medium"/>
                          <a:ea typeface="Alexandria Medium"/>
                          <a:cs typeface="Alexandria Medium"/>
                          <a:sym typeface="Alexandria Medium"/>
                        </a:rPr>
                        <a:t>Team C</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D</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E</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F</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Mercury</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Mars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Saturn</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Venus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Jupiter</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Earth</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Moon</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7"/>
          <p:cNvSpPr txBox="1"/>
          <p:nvPr>
            <p:ph type="title"/>
          </p:nvPr>
        </p:nvSpPr>
        <p:spPr>
          <a:xfrm>
            <a:off x="1070650" y="13673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7" name="Google Shape;207;p37"/>
          <p:cNvSpPr txBox="1"/>
          <p:nvPr>
            <p:ph idx="1" type="subTitle"/>
          </p:nvPr>
        </p:nvSpPr>
        <p:spPr>
          <a:xfrm>
            <a:off x="1609075" y="1367325"/>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br>
              <a:rPr lang="en"/>
            </a:br>
            <a:r>
              <a:rPr lang="en"/>
              <a:t>lead funnel</a:t>
            </a:r>
            <a:endParaRPr/>
          </a:p>
        </p:txBody>
      </p:sp>
      <p:sp>
        <p:nvSpPr>
          <p:cNvPr id="208" name="Google Shape;208;p37"/>
          <p:cNvSpPr txBox="1"/>
          <p:nvPr>
            <p:ph idx="2"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09" name="Google Shape;209;p37"/>
          <p:cNvSpPr txBox="1"/>
          <p:nvPr>
            <p:ph idx="3" type="title"/>
          </p:nvPr>
        </p:nvSpPr>
        <p:spPr>
          <a:xfrm>
            <a:off x="1070650" y="21035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0" name="Google Shape;210;p37"/>
          <p:cNvSpPr txBox="1"/>
          <p:nvPr>
            <p:ph idx="4" type="subTitle"/>
          </p:nvPr>
        </p:nvSpPr>
        <p:spPr>
          <a:xfrm>
            <a:off x="1609075" y="2103533"/>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target audience analysis</a:t>
            </a:r>
            <a:endParaRPr/>
          </a:p>
        </p:txBody>
      </p:sp>
      <p:sp>
        <p:nvSpPr>
          <p:cNvPr id="211" name="Google Shape;211;p37"/>
          <p:cNvSpPr txBox="1"/>
          <p:nvPr>
            <p:ph idx="5" type="title"/>
          </p:nvPr>
        </p:nvSpPr>
        <p:spPr>
          <a:xfrm>
            <a:off x="1070650" y="2839750"/>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2" name="Google Shape;212;p37"/>
          <p:cNvSpPr txBox="1"/>
          <p:nvPr>
            <p:ph idx="6" type="subTitle"/>
          </p:nvPr>
        </p:nvSpPr>
        <p:spPr>
          <a:xfrm>
            <a:off x="1609075" y="2839740"/>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a:t>
            </a:r>
            <a:endParaRPr/>
          </a:p>
        </p:txBody>
      </p:sp>
      <p:sp>
        <p:nvSpPr>
          <p:cNvPr id="213" name="Google Shape;213;p37"/>
          <p:cNvSpPr txBox="1"/>
          <p:nvPr>
            <p:ph idx="7" type="title"/>
          </p:nvPr>
        </p:nvSpPr>
        <p:spPr>
          <a:xfrm>
            <a:off x="1070650" y="3575950"/>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4" name="Google Shape;214;p37"/>
          <p:cNvSpPr txBox="1"/>
          <p:nvPr>
            <p:ph idx="8" type="subTitle"/>
          </p:nvPr>
        </p:nvSpPr>
        <p:spPr>
          <a:xfrm>
            <a:off x="1609075" y="3575948"/>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capture and landing pages</a:t>
            </a:r>
            <a:endParaRPr/>
          </a:p>
        </p:txBody>
      </p:sp>
      <p:sp>
        <p:nvSpPr>
          <p:cNvPr id="215" name="Google Shape;215;p37"/>
          <p:cNvSpPr txBox="1"/>
          <p:nvPr>
            <p:ph idx="9" type="title"/>
          </p:nvPr>
        </p:nvSpPr>
        <p:spPr>
          <a:xfrm>
            <a:off x="4927449" y="13673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6" name="Google Shape;216;p37"/>
          <p:cNvSpPr txBox="1"/>
          <p:nvPr>
            <p:ph idx="13" type="subTitle"/>
          </p:nvPr>
        </p:nvSpPr>
        <p:spPr>
          <a:xfrm>
            <a:off x="5465950" y="1367325"/>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nurturing and engagement</a:t>
            </a:r>
            <a:endParaRPr/>
          </a:p>
        </p:txBody>
      </p:sp>
      <p:sp>
        <p:nvSpPr>
          <p:cNvPr id="217" name="Google Shape;217;p37"/>
          <p:cNvSpPr txBox="1"/>
          <p:nvPr>
            <p:ph idx="14" type="title"/>
          </p:nvPr>
        </p:nvSpPr>
        <p:spPr>
          <a:xfrm>
            <a:off x="4927449" y="2103522"/>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18" name="Google Shape;218;p37"/>
          <p:cNvSpPr txBox="1"/>
          <p:nvPr>
            <p:ph idx="15" type="subTitle"/>
          </p:nvPr>
        </p:nvSpPr>
        <p:spPr>
          <a:xfrm>
            <a:off x="5465950" y="2103519"/>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 and conversion</a:t>
            </a:r>
            <a:endParaRPr/>
          </a:p>
        </p:txBody>
      </p:sp>
      <p:sp>
        <p:nvSpPr>
          <p:cNvPr id="219" name="Google Shape;219;p37"/>
          <p:cNvSpPr txBox="1"/>
          <p:nvPr>
            <p:ph idx="16" type="title"/>
          </p:nvPr>
        </p:nvSpPr>
        <p:spPr>
          <a:xfrm>
            <a:off x="4927449" y="2839728"/>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220" name="Google Shape;220;p37"/>
          <p:cNvSpPr txBox="1"/>
          <p:nvPr>
            <p:ph idx="17" type="subTitle"/>
          </p:nvPr>
        </p:nvSpPr>
        <p:spPr>
          <a:xfrm>
            <a:off x="5465950" y="2839721"/>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CRM integration and lead management</a:t>
            </a:r>
            <a:endParaRPr/>
          </a:p>
        </p:txBody>
      </p:sp>
      <p:sp>
        <p:nvSpPr>
          <p:cNvPr id="221" name="Google Shape;221;p37"/>
          <p:cNvSpPr txBox="1"/>
          <p:nvPr>
            <p:ph idx="18" type="title"/>
          </p:nvPr>
        </p:nvSpPr>
        <p:spPr>
          <a:xfrm>
            <a:off x="4927449" y="35759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08</a:t>
            </a:r>
            <a:endParaRPr/>
          </a:p>
        </p:txBody>
      </p:sp>
      <p:sp>
        <p:nvSpPr>
          <p:cNvPr id="222" name="Google Shape;222;p37"/>
          <p:cNvSpPr txBox="1"/>
          <p:nvPr>
            <p:ph idx="19" type="subTitle"/>
          </p:nvPr>
        </p:nvSpPr>
        <p:spPr>
          <a:xfrm>
            <a:off x="5465950" y="3575916"/>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Measurement and analytics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64"/>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This is graph</a:t>
            </a:r>
            <a:endParaRPr/>
          </a:p>
        </p:txBody>
      </p:sp>
      <p:pic>
        <p:nvPicPr>
          <p:cNvPr id="556" name="Google Shape;556;p64" title="Gráfico">
            <a:hlinkClick r:id="rId3"/>
          </p:cNvPr>
          <p:cNvPicPr preferRelativeResize="0"/>
          <p:nvPr/>
        </p:nvPicPr>
        <p:blipFill>
          <a:blip r:embed="rId4">
            <a:alphaModFix/>
          </a:blip>
          <a:stretch>
            <a:fillRect/>
          </a:stretch>
        </p:blipFill>
        <p:spPr>
          <a:xfrm>
            <a:off x="4244513" y="1398200"/>
            <a:ext cx="4184386" cy="2907525"/>
          </a:xfrm>
          <a:prstGeom prst="rect">
            <a:avLst/>
          </a:prstGeom>
          <a:noFill/>
          <a:ln>
            <a:noFill/>
          </a:ln>
        </p:spPr>
      </p:pic>
      <p:sp>
        <p:nvSpPr>
          <p:cNvPr id="557" name="Google Shape;557;p64"/>
          <p:cNvSpPr txBox="1"/>
          <p:nvPr>
            <p:ph idx="4294967295" type="subTitle"/>
          </p:nvPr>
        </p:nvSpPr>
        <p:spPr>
          <a:xfrm>
            <a:off x="715100" y="3674325"/>
            <a:ext cx="2562000" cy="6315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00"/>
              <a:t>Follow the link in the graph to modify its data and then paste the new one here. </a:t>
            </a:r>
            <a:r>
              <a:rPr b="1" lang="en" sz="1000">
                <a:uFill>
                  <a:noFill/>
                </a:uFill>
                <a:hlinkClick r:id="rId5"/>
              </a:rPr>
              <a:t>For more info, </a:t>
            </a:r>
            <a:r>
              <a:rPr b="1" lang="en" sz="1000" u="sng">
                <a:hlinkClick r:id="rId6"/>
              </a:rPr>
              <a:t>click here</a:t>
            </a:r>
            <a:endParaRPr b="1" sz="1000" u="sng"/>
          </a:p>
        </p:txBody>
      </p:sp>
      <p:sp>
        <p:nvSpPr>
          <p:cNvPr id="558" name="Google Shape;558;p64"/>
          <p:cNvSpPr txBox="1"/>
          <p:nvPr/>
        </p:nvSpPr>
        <p:spPr>
          <a:xfrm>
            <a:off x="988400" y="13982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1</a:t>
            </a:r>
            <a:endParaRPr sz="1800">
              <a:solidFill>
                <a:schemeClr val="dk1"/>
              </a:solidFill>
              <a:latin typeface="Alexandria Medium"/>
              <a:ea typeface="Alexandria Medium"/>
              <a:cs typeface="Alexandria Medium"/>
              <a:sym typeface="Alexandria Medium"/>
            </a:endParaRPr>
          </a:p>
        </p:txBody>
      </p:sp>
      <p:sp>
        <p:nvSpPr>
          <p:cNvPr id="559" name="Google Shape;559;p64"/>
          <p:cNvSpPr txBox="1"/>
          <p:nvPr/>
        </p:nvSpPr>
        <p:spPr>
          <a:xfrm>
            <a:off x="988400" y="1931588"/>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2</a:t>
            </a:r>
            <a:endParaRPr sz="1800">
              <a:solidFill>
                <a:schemeClr val="dk1"/>
              </a:solidFill>
              <a:latin typeface="Alexandria Medium"/>
              <a:ea typeface="Alexandria Medium"/>
              <a:cs typeface="Alexandria Medium"/>
              <a:sym typeface="Alexandria Medium"/>
            </a:endParaRPr>
          </a:p>
        </p:txBody>
      </p:sp>
      <p:sp>
        <p:nvSpPr>
          <p:cNvPr id="560" name="Google Shape;560;p64"/>
          <p:cNvSpPr txBox="1"/>
          <p:nvPr/>
        </p:nvSpPr>
        <p:spPr>
          <a:xfrm>
            <a:off x="988400" y="24650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3</a:t>
            </a:r>
            <a:endParaRPr sz="1800">
              <a:solidFill>
                <a:schemeClr val="dk1"/>
              </a:solidFill>
              <a:latin typeface="Alexandria Medium"/>
              <a:ea typeface="Alexandria Medium"/>
              <a:cs typeface="Alexandria Medium"/>
              <a:sym typeface="Alexandria Medium"/>
            </a:endParaRPr>
          </a:p>
        </p:txBody>
      </p:sp>
      <p:sp>
        <p:nvSpPr>
          <p:cNvPr id="561" name="Google Shape;561;p64"/>
          <p:cNvSpPr/>
          <p:nvPr/>
        </p:nvSpPr>
        <p:spPr>
          <a:xfrm>
            <a:off x="715096" y="1566350"/>
            <a:ext cx="120900" cy="12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4"/>
          <p:cNvSpPr/>
          <p:nvPr/>
        </p:nvSpPr>
        <p:spPr>
          <a:xfrm>
            <a:off x="715096" y="20997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4"/>
          <p:cNvSpPr/>
          <p:nvPr/>
        </p:nvSpPr>
        <p:spPr>
          <a:xfrm>
            <a:off x="715096" y="2633154"/>
            <a:ext cx="120900" cy="1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4"/>
          <p:cNvSpPr txBox="1"/>
          <p:nvPr/>
        </p:nvSpPr>
        <p:spPr>
          <a:xfrm>
            <a:off x="988400" y="29984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4</a:t>
            </a:r>
            <a:endParaRPr sz="1800">
              <a:solidFill>
                <a:schemeClr val="dk1"/>
              </a:solidFill>
              <a:latin typeface="Alexandria Medium"/>
              <a:ea typeface="Alexandria Medium"/>
              <a:cs typeface="Alexandria Medium"/>
              <a:sym typeface="Alexandria Medium"/>
            </a:endParaRPr>
          </a:p>
        </p:txBody>
      </p:sp>
      <p:sp>
        <p:nvSpPr>
          <p:cNvPr id="565" name="Google Shape;565;p64"/>
          <p:cNvSpPr/>
          <p:nvPr/>
        </p:nvSpPr>
        <p:spPr>
          <a:xfrm>
            <a:off x="715096" y="3166554"/>
            <a:ext cx="120900" cy="120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6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Metrics and analytics</a:t>
            </a:r>
            <a:endParaRPr/>
          </a:p>
        </p:txBody>
      </p:sp>
      <p:sp>
        <p:nvSpPr>
          <p:cNvPr id="571" name="Google Shape;571;p65"/>
          <p:cNvSpPr txBox="1"/>
          <p:nvPr/>
        </p:nvSpPr>
        <p:spPr>
          <a:xfrm>
            <a:off x="715100" y="12428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01</a:t>
            </a:r>
            <a:endParaRPr sz="1800">
              <a:solidFill>
                <a:schemeClr val="lt2"/>
              </a:solidFill>
              <a:latin typeface="Alexandria Medium"/>
              <a:ea typeface="Alexandria Medium"/>
              <a:cs typeface="Alexandria Medium"/>
              <a:sym typeface="Alexandria Medium"/>
            </a:endParaRPr>
          </a:p>
        </p:txBody>
      </p:sp>
      <p:sp>
        <p:nvSpPr>
          <p:cNvPr id="572" name="Google Shape;572;p65"/>
          <p:cNvSpPr txBox="1"/>
          <p:nvPr/>
        </p:nvSpPr>
        <p:spPr>
          <a:xfrm>
            <a:off x="715100" y="16238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Key performance indicators (KPIs)</a:t>
            </a:r>
            <a:endParaRPr sz="1800">
              <a:solidFill>
                <a:schemeClr val="dk1"/>
              </a:solidFill>
              <a:latin typeface="Alexandria Medium"/>
              <a:ea typeface="Alexandria Medium"/>
              <a:cs typeface="Alexandria Medium"/>
              <a:sym typeface="Alexandria Medium"/>
            </a:endParaRPr>
          </a:p>
        </p:txBody>
      </p:sp>
      <p:sp>
        <p:nvSpPr>
          <p:cNvPr id="573" name="Google Shape;573;p65"/>
          <p:cNvSpPr txBox="1"/>
          <p:nvPr/>
        </p:nvSpPr>
        <p:spPr>
          <a:xfrm>
            <a:off x="3286400" y="12428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02</a:t>
            </a:r>
            <a:endParaRPr sz="1800">
              <a:solidFill>
                <a:schemeClr val="lt2"/>
              </a:solidFill>
              <a:latin typeface="Alexandria Medium"/>
              <a:ea typeface="Alexandria Medium"/>
              <a:cs typeface="Alexandria Medium"/>
              <a:sym typeface="Alexandria Medium"/>
            </a:endParaRPr>
          </a:p>
        </p:txBody>
      </p:sp>
      <p:sp>
        <p:nvSpPr>
          <p:cNvPr id="574" name="Google Shape;574;p65"/>
          <p:cNvSpPr txBox="1"/>
          <p:nvPr/>
        </p:nvSpPr>
        <p:spPr>
          <a:xfrm>
            <a:off x="3286400" y="16238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Funnel</a:t>
            </a:r>
            <a:endParaRPr sz="1800">
              <a:solidFill>
                <a:schemeClr val="dk1"/>
              </a:solidFill>
              <a:latin typeface="Alexandria Medium"/>
              <a:ea typeface="Alexandria Medium"/>
              <a:cs typeface="Alexandria Medium"/>
              <a:sym typeface="Alexandria Medium"/>
            </a:endParaRPr>
          </a:p>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analytics</a:t>
            </a:r>
            <a:endParaRPr sz="1800">
              <a:solidFill>
                <a:schemeClr val="dk1"/>
              </a:solidFill>
              <a:latin typeface="Alexandria Medium"/>
              <a:ea typeface="Alexandria Medium"/>
              <a:cs typeface="Alexandria Medium"/>
              <a:sym typeface="Alexandria Medium"/>
            </a:endParaRPr>
          </a:p>
        </p:txBody>
      </p:sp>
      <p:sp>
        <p:nvSpPr>
          <p:cNvPr id="575" name="Google Shape;575;p65"/>
          <p:cNvSpPr txBox="1"/>
          <p:nvPr/>
        </p:nvSpPr>
        <p:spPr>
          <a:xfrm>
            <a:off x="5857700" y="12428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03</a:t>
            </a:r>
            <a:endParaRPr sz="1800">
              <a:solidFill>
                <a:schemeClr val="lt2"/>
              </a:solidFill>
              <a:latin typeface="Alexandria Medium"/>
              <a:ea typeface="Alexandria Medium"/>
              <a:cs typeface="Alexandria Medium"/>
              <a:sym typeface="Alexandria Medium"/>
            </a:endParaRPr>
          </a:p>
        </p:txBody>
      </p:sp>
      <p:sp>
        <p:nvSpPr>
          <p:cNvPr id="576" name="Google Shape;576;p65"/>
          <p:cNvSpPr txBox="1"/>
          <p:nvPr/>
        </p:nvSpPr>
        <p:spPr>
          <a:xfrm>
            <a:off x="5857700" y="16238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Traffic sources</a:t>
            </a:r>
            <a:endParaRPr sz="1800">
              <a:solidFill>
                <a:schemeClr val="dk1"/>
              </a:solidFill>
              <a:latin typeface="Alexandria Medium"/>
              <a:ea typeface="Alexandria Medium"/>
              <a:cs typeface="Alexandria Medium"/>
              <a:sym typeface="Alexandria Medium"/>
            </a:endParaRPr>
          </a:p>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and attribution</a:t>
            </a:r>
            <a:endParaRPr sz="1800">
              <a:solidFill>
                <a:schemeClr val="dk1"/>
              </a:solidFill>
              <a:latin typeface="Alexandria Medium"/>
              <a:ea typeface="Alexandria Medium"/>
              <a:cs typeface="Alexandria Medium"/>
              <a:sym typeface="Alexandria Medium"/>
            </a:endParaRPr>
          </a:p>
        </p:txBody>
      </p:sp>
      <p:sp>
        <p:nvSpPr>
          <p:cNvPr id="577" name="Google Shape;577;p65"/>
          <p:cNvSpPr/>
          <p:nvPr/>
        </p:nvSpPr>
        <p:spPr>
          <a:xfrm>
            <a:off x="1940296" y="25123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5"/>
          <p:cNvSpPr txBox="1"/>
          <p:nvPr/>
        </p:nvSpPr>
        <p:spPr>
          <a:xfrm>
            <a:off x="715100" y="30527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04</a:t>
            </a:r>
            <a:endParaRPr sz="1800">
              <a:solidFill>
                <a:schemeClr val="lt2"/>
              </a:solidFill>
              <a:latin typeface="Alexandria Medium"/>
              <a:ea typeface="Alexandria Medium"/>
              <a:cs typeface="Alexandria Medium"/>
              <a:sym typeface="Alexandria Medium"/>
            </a:endParaRPr>
          </a:p>
        </p:txBody>
      </p:sp>
      <p:sp>
        <p:nvSpPr>
          <p:cNvPr id="579" name="Google Shape;579;p65"/>
          <p:cNvSpPr txBox="1"/>
          <p:nvPr/>
        </p:nvSpPr>
        <p:spPr>
          <a:xfrm>
            <a:off x="715100" y="34337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Customer lifetime value (CLV)</a:t>
            </a:r>
            <a:endParaRPr sz="1800">
              <a:solidFill>
                <a:schemeClr val="dk1"/>
              </a:solidFill>
              <a:latin typeface="Alexandria Medium"/>
              <a:ea typeface="Alexandria Medium"/>
              <a:cs typeface="Alexandria Medium"/>
              <a:sym typeface="Alexandria Medium"/>
            </a:endParaRPr>
          </a:p>
        </p:txBody>
      </p:sp>
      <p:sp>
        <p:nvSpPr>
          <p:cNvPr id="580" name="Google Shape;580;p65"/>
          <p:cNvSpPr txBox="1"/>
          <p:nvPr/>
        </p:nvSpPr>
        <p:spPr>
          <a:xfrm>
            <a:off x="3286400" y="30527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05</a:t>
            </a:r>
            <a:endParaRPr sz="1800">
              <a:solidFill>
                <a:schemeClr val="lt2"/>
              </a:solidFill>
              <a:latin typeface="Alexandria Medium"/>
              <a:ea typeface="Alexandria Medium"/>
              <a:cs typeface="Alexandria Medium"/>
              <a:sym typeface="Alexandria Medium"/>
            </a:endParaRPr>
          </a:p>
        </p:txBody>
      </p:sp>
      <p:sp>
        <p:nvSpPr>
          <p:cNvPr id="581" name="Google Shape;581;p65"/>
          <p:cNvSpPr txBox="1"/>
          <p:nvPr/>
        </p:nvSpPr>
        <p:spPr>
          <a:xfrm>
            <a:off x="3286400" y="34337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 A/B testing and experimentation</a:t>
            </a:r>
            <a:endParaRPr sz="1800">
              <a:solidFill>
                <a:schemeClr val="dk1"/>
              </a:solidFill>
              <a:latin typeface="Alexandria Medium"/>
              <a:ea typeface="Alexandria Medium"/>
              <a:cs typeface="Alexandria Medium"/>
              <a:sym typeface="Alexandria Medium"/>
            </a:endParaRPr>
          </a:p>
        </p:txBody>
      </p:sp>
      <p:sp>
        <p:nvSpPr>
          <p:cNvPr id="582" name="Google Shape;582;p65"/>
          <p:cNvSpPr txBox="1"/>
          <p:nvPr/>
        </p:nvSpPr>
        <p:spPr>
          <a:xfrm>
            <a:off x="5857700" y="30527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06</a:t>
            </a:r>
            <a:endParaRPr sz="1800">
              <a:solidFill>
                <a:schemeClr val="lt2"/>
              </a:solidFill>
              <a:latin typeface="Alexandria Medium"/>
              <a:ea typeface="Alexandria Medium"/>
              <a:cs typeface="Alexandria Medium"/>
              <a:sym typeface="Alexandria Medium"/>
            </a:endParaRPr>
          </a:p>
        </p:txBody>
      </p:sp>
      <p:sp>
        <p:nvSpPr>
          <p:cNvPr id="583" name="Google Shape;583;p65"/>
          <p:cNvSpPr txBox="1"/>
          <p:nvPr/>
        </p:nvSpPr>
        <p:spPr>
          <a:xfrm>
            <a:off x="5857700" y="34337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Data</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visualization</a:t>
            </a:r>
            <a:endParaRPr sz="1800">
              <a:solidFill>
                <a:schemeClr val="dk1"/>
              </a:solidFill>
              <a:latin typeface="Alexandria Medium"/>
              <a:ea typeface="Alexandria Medium"/>
              <a:cs typeface="Alexandria Medium"/>
              <a:sym typeface="Alexandria Medium"/>
            </a:endParaRPr>
          </a:p>
        </p:txBody>
      </p:sp>
      <p:sp>
        <p:nvSpPr>
          <p:cNvPr id="584" name="Google Shape;584;p65"/>
          <p:cNvSpPr/>
          <p:nvPr/>
        </p:nvSpPr>
        <p:spPr>
          <a:xfrm>
            <a:off x="1940296" y="43222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5"/>
          <p:cNvSpPr/>
          <p:nvPr/>
        </p:nvSpPr>
        <p:spPr>
          <a:xfrm>
            <a:off x="4511596" y="25123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5"/>
          <p:cNvSpPr/>
          <p:nvPr/>
        </p:nvSpPr>
        <p:spPr>
          <a:xfrm>
            <a:off x="4511596" y="43222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5"/>
          <p:cNvSpPr/>
          <p:nvPr/>
        </p:nvSpPr>
        <p:spPr>
          <a:xfrm>
            <a:off x="7082896" y="25123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65"/>
          <p:cNvSpPr/>
          <p:nvPr/>
        </p:nvSpPr>
        <p:spPr>
          <a:xfrm>
            <a:off x="7082896" y="43222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9" name="Google Shape;589;p65"/>
          <p:cNvCxnSpPr>
            <a:stCxn id="577" idx="3"/>
            <a:endCxn id="585" idx="1"/>
          </p:cNvCxnSpPr>
          <p:nvPr/>
        </p:nvCxnSpPr>
        <p:spPr>
          <a:xfrm>
            <a:off x="2061196" y="25728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0" name="Google Shape;590;p65"/>
          <p:cNvCxnSpPr>
            <a:stCxn id="585" idx="3"/>
            <a:endCxn id="587" idx="1"/>
          </p:cNvCxnSpPr>
          <p:nvPr/>
        </p:nvCxnSpPr>
        <p:spPr>
          <a:xfrm>
            <a:off x="4632496" y="25728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1" name="Google Shape;591;p65"/>
          <p:cNvCxnSpPr>
            <a:stCxn id="584" idx="3"/>
            <a:endCxn id="586" idx="1"/>
          </p:cNvCxnSpPr>
          <p:nvPr/>
        </p:nvCxnSpPr>
        <p:spPr>
          <a:xfrm>
            <a:off x="2061196" y="43827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2" name="Google Shape;592;p65"/>
          <p:cNvCxnSpPr>
            <a:stCxn id="586" idx="3"/>
            <a:endCxn id="588" idx="1"/>
          </p:cNvCxnSpPr>
          <p:nvPr/>
        </p:nvCxnSpPr>
        <p:spPr>
          <a:xfrm>
            <a:off x="4632496" y="43827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3" name="Google Shape;593;p65"/>
          <p:cNvCxnSpPr>
            <a:stCxn id="587" idx="3"/>
            <a:endCxn id="584" idx="1"/>
          </p:cNvCxnSpPr>
          <p:nvPr/>
        </p:nvCxnSpPr>
        <p:spPr>
          <a:xfrm flipH="1">
            <a:off x="1940296" y="2572840"/>
            <a:ext cx="5263500" cy="1809900"/>
          </a:xfrm>
          <a:prstGeom prst="bentConnector5">
            <a:avLst>
              <a:gd fmla="val -23330" name="adj1"/>
              <a:gd fmla="val 19096" name="adj2"/>
              <a:gd fmla="val 123310" name="adj3"/>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66"/>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Items about metrics </a:t>
            </a:r>
            <a:r>
              <a:rPr lang="en"/>
              <a:t>and analytics</a:t>
            </a:r>
            <a:endParaRPr/>
          </a:p>
        </p:txBody>
      </p:sp>
      <p:sp>
        <p:nvSpPr>
          <p:cNvPr id="599" name="Google Shape;599;p66"/>
          <p:cNvSpPr txBox="1"/>
          <p:nvPr/>
        </p:nvSpPr>
        <p:spPr>
          <a:xfrm>
            <a:off x="715118" y="20828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KPIs</a:t>
            </a:r>
            <a:endParaRPr sz="1800">
              <a:solidFill>
                <a:schemeClr val="dk1"/>
              </a:solidFill>
              <a:latin typeface="Alexandria Medium"/>
              <a:ea typeface="Alexandria Medium"/>
              <a:cs typeface="Alexandria Medium"/>
              <a:sym typeface="Alexandria Medium"/>
            </a:endParaRPr>
          </a:p>
        </p:txBody>
      </p:sp>
      <p:sp>
        <p:nvSpPr>
          <p:cNvPr id="600" name="Google Shape;600;p66"/>
          <p:cNvSpPr txBox="1"/>
          <p:nvPr/>
        </p:nvSpPr>
        <p:spPr>
          <a:xfrm>
            <a:off x="4688323" y="20828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Funnel analytics</a:t>
            </a:r>
            <a:endParaRPr sz="1800">
              <a:solidFill>
                <a:schemeClr val="dk1"/>
              </a:solidFill>
              <a:latin typeface="Alexandria Medium"/>
              <a:ea typeface="Alexandria Medium"/>
              <a:cs typeface="Alexandria Medium"/>
              <a:sym typeface="Alexandria Medium"/>
            </a:endParaRPr>
          </a:p>
        </p:txBody>
      </p:sp>
      <p:sp>
        <p:nvSpPr>
          <p:cNvPr id="601" name="Google Shape;601;p66"/>
          <p:cNvSpPr txBox="1"/>
          <p:nvPr/>
        </p:nvSpPr>
        <p:spPr>
          <a:xfrm>
            <a:off x="4688327" y="32996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Traffic sources</a:t>
            </a:r>
            <a:endParaRPr sz="1800">
              <a:solidFill>
                <a:schemeClr val="dk1"/>
              </a:solidFill>
              <a:latin typeface="Alexandria Medium"/>
              <a:ea typeface="Alexandria Medium"/>
              <a:cs typeface="Alexandria Medium"/>
              <a:sym typeface="Alexandria Medium"/>
            </a:endParaRPr>
          </a:p>
        </p:txBody>
      </p:sp>
      <p:sp>
        <p:nvSpPr>
          <p:cNvPr id="602" name="Google Shape;602;p66"/>
          <p:cNvSpPr txBox="1"/>
          <p:nvPr/>
        </p:nvSpPr>
        <p:spPr>
          <a:xfrm>
            <a:off x="715076" y="26912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Conversion rate</a:t>
            </a:r>
            <a:endParaRPr sz="1800">
              <a:solidFill>
                <a:schemeClr val="dk1"/>
              </a:solidFill>
              <a:latin typeface="Alexandria Medium"/>
              <a:ea typeface="Alexandria Medium"/>
              <a:cs typeface="Alexandria Medium"/>
              <a:sym typeface="Alexandria Medium"/>
            </a:endParaRPr>
          </a:p>
        </p:txBody>
      </p:sp>
      <p:sp>
        <p:nvSpPr>
          <p:cNvPr id="603" name="Google Shape;603;p66"/>
          <p:cNvSpPr txBox="1"/>
          <p:nvPr/>
        </p:nvSpPr>
        <p:spPr>
          <a:xfrm>
            <a:off x="715118" y="32996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Cost per lead</a:t>
            </a:r>
            <a:endParaRPr sz="1800">
              <a:solidFill>
                <a:schemeClr val="dk1"/>
              </a:solidFill>
              <a:latin typeface="Alexandria Medium"/>
              <a:ea typeface="Alexandria Medium"/>
              <a:cs typeface="Alexandria Medium"/>
              <a:sym typeface="Alexandria Medium"/>
            </a:endParaRPr>
          </a:p>
        </p:txBody>
      </p:sp>
      <p:sp>
        <p:nvSpPr>
          <p:cNvPr id="604" name="Google Shape;604;p66"/>
          <p:cNvSpPr txBox="1"/>
          <p:nvPr/>
        </p:nvSpPr>
        <p:spPr>
          <a:xfrm>
            <a:off x="4688323" y="26912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Drop-off points</a:t>
            </a:r>
            <a:endParaRPr sz="1800">
              <a:solidFill>
                <a:schemeClr val="dk1"/>
              </a:solidFill>
              <a:latin typeface="Alexandria Medium"/>
              <a:ea typeface="Alexandria Medium"/>
              <a:cs typeface="Alexandria Medium"/>
              <a:sym typeface="Alexandria Medium"/>
            </a:endParaRPr>
          </a:p>
        </p:txBody>
      </p:sp>
      <p:sp>
        <p:nvSpPr>
          <p:cNvPr id="605" name="Google Shape;605;p66"/>
          <p:cNvSpPr txBox="1"/>
          <p:nvPr/>
        </p:nvSpPr>
        <p:spPr>
          <a:xfrm>
            <a:off x="715118" y="39080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ROI</a:t>
            </a:r>
            <a:endParaRPr sz="1800">
              <a:solidFill>
                <a:schemeClr val="dk1"/>
              </a:solidFill>
              <a:latin typeface="Alexandria Medium"/>
              <a:ea typeface="Alexandria Medium"/>
              <a:cs typeface="Alexandria Medium"/>
              <a:sym typeface="Alexandria Medium"/>
            </a:endParaRPr>
          </a:p>
        </p:txBody>
      </p:sp>
      <p:sp>
        <p:nvSpPr>
          <p:cNvPr id="606" name="Google Shape;606;p66"/>
          <p:cNvSpPr txBox="1"/>
          <p:nvPr/>
        </p:nvSpPr>
        <p:spPr>
          <a:xfrm>
            <a:off x="4688323" y="39080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Attribution</a:t>
            </a:r>
            <a:endParaRPr sz="1800">
              <a:solidFill>
                <a:schemeClr val="dk1"/>
              </a:solidFill>
              <a:latin typeface="Alexandria Medium"/>
              <a:ea typeface="Alexandria Medium"/>
              <a:cs typeface="Alexandria Medium"/>
              <a:sym typeface="Alexandria Medium"/>
            </a:endParaRPr>
          </a:p>
        </p:txBody>
      </p:sp>
      <p:sp>
        <p:nvSpPr>
          <p:cNvPr id="607" name="Google Shape;607;p66"/>
          <p:cNvSpPr txBox="1"/>
          <p:nvPr/>
        </p:nvSpPr>
        <p:spPr>
          <a:xfrm>
            <a:off x="715100" y="1322000"/>
            <a:ext cx="77139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Metrics and analytics</a:t>
            </a:r>
            <a:endParaRPr sz="1800">
              <a:solidFill>
                <a:schemeClr val="dk1"/>
              </a:solidFill>
              <a:latin typeface="Alexandria Medium"/>
              <a:ea typeface="Alexandria Medium"/>
              <a:cs typeface="Alexandria Medium"/>
              <a:sym typeface="Alexandria Medium"/>
            </a:endParaRPr>
          </a:p>
        </p:txBody>
      </p:sp>
      <p:cxnSp>
        <p:nvCxnSpPr>
          <p:cNvPr id="608" name="Google Shape;608;p66"/>
          <p:cNvCxnSpPr>
            <a:stCxn id="607" idx="2"/>
            <a:endCxn id="599" idx="0"/>
          </p:cNvCxnSpPr>
          <p:nvPr/>
        </p:nvCxnSpPr>
        <p:spPr>
          <a:xfrm rot="5400000">
            <a:off x="34263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609" name="Google Shape;609;p66"/>
          <p:cNvCxnSpPr>
            <a:stCxn id="607" idx="2"/>
            <a:endCxn id="600" idx="0"/>
          </p:cNvCxnSpPr>
          <p:nvPr/>
        </p:nvCxnSpPr>
        <p:spPr>
          <a:xfrm flipH="1" rot="-5400000">
            <a:off x="54129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610" name="Google Shape;610;p66"/>
          <p:cNvCxnSpPr>
            <a:stCxn id="599" idx="2"/>
            <a:endCxn id="602" idx="0"/>
          </p:cNvCxnSpPr>
          <p:nvPr/>
        </p:nvCxnSpPr>
        <p:spPr>
          <a:xfrm>
            <a:off x="2585468" y="25388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1" name="Google Shape;611;p66"/>
          <p:cNvCxnSpPr>
            <a:stCxn id="602" idx="2"/>
            <a:endCxn id="603" idx="0"/>
          </p:cNvCxnSpPr>
          <p:nvPr/>
        </p:nvCxnSpPr>
        <p:spPr>
          <a:xfrm>
            <a:off x="2585426" y="31472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2" name="Google Shape;612;p66"/>
          <p:cNvCxnSpPr>
            <a:stCxn id="603" idx="2"/>
            <a:endCxn id="605" idx="0"/>
          </p:cNvCxnSpPr>
          <p:nvPr/>
        </p:nvCxnSpPr>
        <p:spPr>
          <a:xfrm>
            <a:off x="2585468" y="37556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3" name="Google Shape;613;p66"/>
          <p:cNvCxnSpPr>
            <a:stCxn id="600" idx="2"/>
            <a:endCxn id="604" idx="0"/>
          </p:cNvCxnSpPr>
          <p:nvPr/>
        </p:nvCxnSpPr>
        <p:spPr>
          <a:xfrm>
            <a:off x="6558673" y="25388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4" name="Google Shape;614;p66"/>
          <p:cNvCxnSpPr>
            <a:stCxn id="604" idx="2"/>
            <a:endCxn id="601" idx="0"/>
          </p:cNvCxnSpPr>
          <p:nvPr/>
        </p:nvCxnSpPr>
        <p:spPr>
          <a:xfrm>
            <a:off x="6558673" y="31472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5" name="Google Shape;615;p66"/>
          <p:cNvCxnSpPr>
            <a:stCxn id="601" idx="2"/>
            <a:endCxn id="606" idx="0"/>
          </p:cNvCxnSpPr>
          <p:nvPr/>
        </p:nvCxnSpPr>
        <p:spPr>
          <a:xfrm>
            <a:off x="6558677" y="3755600"/>
            <a:ext cx="0" cy="1524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67"/>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conclusions</a:t>
            </a:r>
            <a:endParaRPr/>
          </a:p>
        </p:txBody>
      </p:sp>
      <p:graphicFrame>
        <p:nvGraphicFramePr>
          <p:cNvPr id="621" name="Google Shape;621;p67"/>
          <p:cNvGraphicFramePr/>
          <p:nvPr/>
        </p:nvGraphicFramePr>
        <p:xfrm>
          <a:off x="715063" y="1321975"/>
          <a:ext cx="3000000" cy="3000000"/>
        </p:xfrm>
        <a:graphic>
          <a:graphicData uri="http://schemas.openxmlformats.org/drawingml/2006/table">
            <a:tbl>
              <a:tblPr>
                <a:noFill/>
                <a:tableStyleId>{F9F7A9DB-A00C-43BC-A557-BF2E435B94C2}</a:tableStyleId>
              </a:tblPr>
              <a:tblGrid>
                <a:gridCol w="1542775"/>
                <a:gridCol w="1542775"/>
                <a:gridCol w="1542775"/>
                <a:gridCol w="1542775"/>
                <a:gridCol w="1542775"/>
              </a:tblGrid>
              <a:tr h="453000">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01</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02</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03</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04</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05</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1095300">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Lead generation fuels business growth and sales success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Nurturing leads is essential for building strong customer relationships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Understanding your target audience is the key to effective marketing</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CRM integration streamlines lead management and boosts efficiency</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Personalized communication enhances engagement and conversions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622" name="Google Shape;622;p67"/>
          <p:cNvGraphicFramePr/>
          <p:nvPr/>
        </p:nvGraphicFramePr>
        <p:xfrm>
          <a:off x="715063" y="2876375"/>
          <a:ext cx="3000000" cy="3000000"/>
        </p:xfrm>
        <a:graphic>
          <a:graphicData uri="http://schemas.openxmlformats.org/drawingml/2006/table">
            <a:tbl>
              <a:tblPr>
                <a:noFill/>
                <a:tableStyleId>{F9F7A9DB-A00C-43BC-A557-BF2E435B94C2}</a:tableStyleId>
              </a:tblPr>
              <a:tblGrid>
                <a:gridCol w="1542775"/>
                <a:gridCol w="1542775"/>
                <a:gridCol w="1542775"/>
                <a:gridCol w="1542775"/>
                <a:gridCol w="1542775"/>
              </a:tblGrid>
              <a:tr h="453000">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06</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07</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08</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09</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10</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1095300">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Continuous testing and optimization drive better marketing results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Quality content attracts and engages prospects throughout the funnel</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Effective lead scoring helps prioritize and</a:t>
                      </a:r>
                      <a:r>
                        <a:rPr lang="en" sz="1200">
                          <a:solidFill>
                            <a:schemeClr val="dk1"/>
                          </a:solidFill>
                          <a:latin typeface="Albert Sans"/>
                          <a:ea typeface="Albert Sans"/>
                          <a:cs typeface="Albert Sans"/>
                          <a:sym typeface="Albert Sans"/>
                        </a:rPr>
                        <a:t> </a:t>
                      </a:r>
                      <a:r>
                        <a:rPr lang="en" sz="1200">
                          <a:solidFill>
                            <a:schemeClr val="dk1"/>
                          </a:solidFill>
                          <a:latin typeface="Albert Sans"/>
                          <a:ea typeface="Albert Sans"/>
                          <a:cs typeface="Albert Sans"/>
                          <a:sym typeface="Albert Sans"/>
                        </a:rPr>
                        <a:t>focus on high-value leads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Collaboration between sales</a:t>
                      </a:r>
                      <a:r>
                        <a:rPr lang="en" sz="1200">
                          <a:solidFill>
                            <a:schemeClr val="dk1"/>
                          </a:solidFill>
                          <a:latin typeface="Albert Sans"/>
                          <a:ea typeface="Albert Sans"/>
                          <a:cs typeface="Albert Sans"/>
                          <a:sym typeface="Albert Sans"/>
                        </a:rPr>
                        <a:t> </a:t>
                      </a:r>
                      <a:r>
                        <a:rPr lang="en" sz="1200">
                          <a:solidFill>
                            <a:schemeClr val="dk1"/>
                          </a:solidFill>
                          <a:latin typeface="Albert Sans"/>
                          <a:ea typeface="Albert Sans"/>
                          <a:cs typeface="Albert Sans"/>
                          <a:sym typeface="Albert Sans"/>
                        </a:rPr>
                        <a:t>and marketing teams maximizes conversions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Measuring key metrics provides insights for ongoing improvements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68"/>
          <p:cNvSpPr txBox="1"/>
          <p:nvPr>
            <p:ph idx="1" type="subTitle"/>
          </p:nvPr>
        </p:nvSpPr>
        <p:spPr>
          <a:xfrm>
            <a:off x="715100" y="3758613"/>
            <a:ext cx="21318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628" name="Google Shape;628;p68"/>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629" name="Google Shape;629;p68"/>
          <p:cNvSpPr txBox="1"/>
          <p:nvPr>
            <p:ph idx="2" type="subTitle"/>
          </p:nvPr>
        </p:nvSpPr>
        <p:spPr>
          <a:xfrm>
            <a:off x="715100" y="3377613"/>
            <a:ext cx="21318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Jenna Doe</a:t>
            </a:r>
            <a:endParaRPr/>
          </a:p>
        </p:txBody>
      </p:sp>
      <p:sp>
        <p:nvSpPr>
          <p:cNvPr id="630" name="Google Shape;630;p68"/>
          <p:cNvSpPr txBox="1"/>
          <p:nvPr>
            <p:ph idx="3" type="subTitle"/>
          </p:nvPr>
        </p:nvSpPr>
        <p:spPr>
          <a:xfrm>
            <a:off x="3506150" y="3758613"/>
            <a:ext cx="21318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631" name="Google Shape;631;p68"/>
          <p:cNvSpPr txBox="1"/>
          <p:nvPr>
            <p:ph idx="4" type="subTitle"/>
          </p:nvPr>
        </p:nvSpPr>
        <p:spPr>
          <a:xfrm>
            <a:off x="3506099" y="3377613"/>
            <a:ext cx="21318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Timmy Jimmy</a:t>
            </a:r>
            <a:endParaRPr/>
          </a:p>
        </p:txBody>
      </p:sp>
      <p:sp>
        <p:nvSpPr>
          <p:cNvPr id="632" name="Google Shape;632;p68"/>
          <p:cNvSpPr txBox="1"/>
          <p:nvPr>
            <p:ph idx="5" type="subTitle"/>
          </p:nvPr>
        </p:nvSpPr>
        <p:spPr>
          <a:xfrm>
            <a:off x="6297200" y="3758613"/>
            <a:ext cx="21318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633" name="Google Shape;633;p68"/>
          <p:cNvSpPr txBox="1"/>
          <p:nvPr>
            <p:ph idx="6" type="subTitle"/>
          </p:nvPr>
        </p:nvSpPr>
        <p:spPr>
          <a:xfrm>
            <a:off x="6297200" y="3377613"/>
            <a:ext cx="21318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Susan Smith</a:t>
            </a:r>
            <a:endParaRPr/>
          </a:p>
        </p:txBody>
      </p:sp>
      <p:pic>
        <p:nvPicPr>
          <p:cNvPr id="634" name="Google Shape;634;p68"/>
          <p:cNvPicPr preferRelativeResize="0"/>
          <p:nvPr>
            <p:ph idx="2" type="pic"/>
          </p:nvPr>
        </p:nvPicPr>
        <p:blipFill rotWithShape="1">
          <a:blip r:embed="rId3">
            <a:alphaModFix/>
          </a:blip>
          <a:srcRect b="24823" l="17065" r="7758" t="0"/>
          <a:stretch/>
        </p:blipFill>
        <p:spPr>
          <a:xfrm>
            <a:off x="791300" y="1378988"/>
            <a:ext cx="1230850" cy="1846226"/>
          </a:xfrm>
          <a:prstGeom prst="rect">
            <a:avLst/>
          </a:prstGeom>
          <a:noFill/>
          <a:ln>
            <a:noFill/>
          </a:ln>
        </p:spPr>
      </p:pic>
      <p:pic>
        <p:nvPicPr>
          <p:cNvPr id="635" name="Google Shape;635;p68"/>
          <p:cNvPicPr preferRelativeResize="0"/>
          <p:nvPr>
            <p:ph idx="3" type="pic"/>
          </p:nvPr>
        </p:nvPicPr>
        <p:blipFill rotWithShape="1">
          <a:blip r:embed="rId4">
            <a:alphaModFix/>
          </a:blip>
          <a:srcRect b="20571" l="20730" r="24017" t="27055"/>
          <a:stretch/>
        </p:blipFill>
        <p:spPr>
          <a:xfrm>
            <a:off x="3582300" y="1378988"/>
            <a:ext cx="1230850" cy="1846226"/>
          </a:xfrm>
          <a:prstGeom prst="rect">
            <a:avLst/>
          </a:prstGeom>
          <a:noFill/>
          <a:ln>
            <a:noFill/>
          </a:ln>
        </p:spPr>
      </p:pic>
      <p:pic>
        <p:nvPicPr>
          <p:cNvPr id="636" name="Google Shape;636;p68"/>
          <p:cNvPicPr preferRelativeResize="0"/>
          <p:nvPr>
            <p:ph idx="4" type="pic"/>
          </p:nvPr>
        </p:nvPicPr>
        <p:blipFill rotWithShape="1">
          <a:blip r:embed="rId5">
            <a:alphaModFix/>
          </a:blip>
          <a:srcRect b="4428" l="5741" r="10069" t="11382"/>
          <a:stretch/>
        </p:blipFill>
        <p:spPr>
          <a:xfrm>
            <a:off x="6373300" y="1378988"/>
            <a:ext cx="1230850" cy="184622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69"/>
          <p:cNvSpPr txBox="1"/>
          <p:nvPr>
            <p:ph type="ctrTitle"/>
          </p:nvPr>
        </p:nvSpPr>
        <p:spPr>
          <a:xfrm>
            <a:off x="715100" y="3330625"/>
            <a:ext cx="3856800" cy="12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42" name="Google Shape;642;p69"/>
          <p:cNvSpPr txBox="1"/>
          <p:nvPr>
            <p:ph idx="1" type="subTitle"/>
          </p:nvPr>
        </p:nvSpPr>
        <p:spPr>
          <a:xfrm>
            <a:off x="4571900" y="535000"/>
            <a:ext cx="2683800" cy="115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Do you have 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yourwebsite.com</a:t>
            </a:r>
            <a:endParaRPr/>
          </a:p>
        </p:txBody>
      </p:sp>
      <p:sp>
        <p:nvSpPr>
          <p:cNvPr id="643" name="Google Shape;643;p69"/>
          <p:cNvSpPr txBox="1"/>
          <p:nvPr/>
        </p:nvSpPr>
        <p:spPr>
          <a:xfrm>
            <a:off x="4571932" y="2873525"/>
            <a:ext cx="2683800" cy="252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Albert Sans"/>
                <a:ea typeface="Albert Sans"/>
                <a:cs typeface="Albert Sans"/>
                <a:sym typeface="Albert Sans"/>
              </a:rPr>
              <a:t>Please keep this slide for attribution</a:t>
            </a:r>
            <a:endParaRPr sz="900">
              <a:solidFill>
                <a:schemeClr val="dk1"/>
              </a:solidFill>
              <a:latin typeface="Albert Sans"/>
              <a:ea typeface="Albert Sans"/>
              <a:cs typeface="Albert Sans"/>
              <a:sym typeface="Albert Sans"/>
            </a:endParaRPr>
          </a:p>
        </p:txBody>
      </p:sp>
      <p:grpSp>
        <p:nvGrpSpPr>
          <p:cNvPr id="644" name="Google Shape;644;p69"/>
          <p:cNvGrpSpPr/>
          <p:nvPr/>
        </p:nvGrpSpPr>
        <p:grpSpPr>
          <a:xfrm>
            <a:off x="4648206" y="1844074"/>
            <a:ext cx="251915" cy="251862"/>
            <a:chOff x="266768" y="1721375"/>
            <a:chExt cx="397907" cy="397887"/>
          </a:xfrm>
        </p:grpSpPr>
        <p:sp>
          <p:nvSpPr>
            <p:cNvPr id="645" name="Google Shape;645;p6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69"/>
          <p:cNvGrpSpPr/>
          <p:nvPr/>
        </p:nvGrpSpPr>
        <p:grpSpPr>
          <a:xfrm>
            <a:off x="4991079" y="1843920"/>
            <a:ext cx="251889" cy="251862"/>
            <a:chOff x="864491" y="1723250"/>
            <a:chExt cx="397866" cy="397887"/>
          </a:xfrm>
        </p:grpSpPr>
        <p:sp>
          <p:nvSpPr>
            <p:cNvPr id="648" name="Google Shape;648;p6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6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69"/>
          <p:cNvSpPr/>
          <p:nvPr/>
        </p:nvSpPr>
        <p:spPr>
          <a:xfrm>
            <a:off x="5333834" y="1866794"/>
            <a:ext cx="252649" cy="206023"/>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 name="Google Shape;652;p69">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7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658" name="Google Shape;658;p70"/>
          <p:cNvSpPr txBox="1"/>
          <p:nvPr>
            <p:ph idx="4294967295" type="body"/>
          </p:nvPr>
        </p:nvSpPr>
        <p:spPr>
          <a:xfrm>
            <a:off x="715100" y="1083700"/>
            <a:ext cx="7713900" cy="718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213359" lvl="0" marL="274320" rtl="0" algn="l">
              <a:spcBef>
                <a:spcPts val="1000"/>
              </a:spcBef>
              <a:spcAft>
                <a:spcPts val="1000"/>
              </a:spcAft>
              <a:buClr>
                <a:schemeClr val="lt2"/>
              </a:buClr>
              <a:buSzPts val="1200"/>
              <a:buChar char="■"/>
            </a:pPr>
            <a:r>
              <a:rPr lang="en" u="sng">
                <a:solidFill>
                  <a:schemeClr val="hlink"/>
                </a:solidFill>
                <a:hlinkClick r:id="rId3"/>
              </a:rPr>
              <a:t>Free PSD dynamic graphics design instagram posts</a:t>
            </a:r>
            <a:endParaRPr/>
          </a:p>
        </p:txBody>
      </p:sp>
      <p:pic>
        <p:nvPicPr>
          <p:cNvPr id="659" name="Google Shape;659;p70"/>
          <p:cNvPicPr preferRelativeResize="0"/>
          <p:nvPr/>
        </p:nvPicPr>
        <p:blipFill rotWithShape="1">
          <a:blip r:embed="rId4">
            <a:alphaModFix/>
          </a:blip>
          <a:srcRect b="15160" l="7417" r="7417" t="9339"/>
          <a:stretch/>
        </p:blipFill>
        <p:spPr>
          <a:xfrm>
            <a:off x="3817054" y="2265825"/>
            <a:ext cx="1820080" cy="1341600"/>
          </a:xfrm>
          <a:prstGeom prst="rect">
            <a:avLst/>
          </a:prstGeom>
          <a:noFill/>
          <a:ln>
            <a:noFill/>
          </a:ln>
        </p:spPr>
      </p:pic>
      <p:pic>
        <p:nvPicPr>
          <p:cNvPr id="660" name="Google Shape;660;p70"/>
          <p:cNvPicPr preferRelativeResize="0"/>
          <p:nvPr/>
        </p:nvPicPr>
        <p:blipFill rotWithShape="1">
          <a:blip r:embed="rId5">
            <a:alphaModFix/>
          </a:blip>
          <a:srcRect b="6567" l="19590" r="17579" t="6558"/>
          <a:stretch/>
        </p:blipFill>
        <p:spPr>
          <a:xfrm>
            <a:off x="5637132" y="2265825"/>
            <a:ext cx="2791870" cy="1341600"/>
          </a:xfrm>
          <a:prstGeom prst="rect">
            <a:avLst/>
          </a:prstGeom>
          <a:noFill/>
          <a:ln>
            <a:noFill/>
          </a:ln>
        </p:spPr>
      </p:pic>
      <p:pic>
        <p:nvPicPr>
          <p:cNvPr id="661" name="Google Shape;661;p70"/>
          <p:cNvPicPr preferRelativeResize="0"/>
          <p:nvPr/>
        </p:nvPicPr>
        <p:blipFill>
          <a:blip r:embed="rId6">
            <a:alphaModFix/>
          </a:blip>
          <a:stretch>
            <a:fillRect/>
          </a:stretch>
        </p:blipFill>
        <p:spPr>
          <a:xfrm rot="10800000">
            <a:off x="715099" y="2269170"/>
            <a:ext cx="3101955" cy="133825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7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667" name="Google Shape;667;p71"/>
          <p:cNvSpPr txBox="1"/>
          <p:nvPr>
            <p:ph idx="4294967295" type="body"/>
          </p:nvPr>
        </p:nvSpPr>
        <p:spPr>
          <a:xfrm>
            <a:off x="715100" y="1083700"/>
            <a:ext cx="7713900" cy="3524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Did you like the resources </a:t>
            </a:r>
            <a:r>
              <a:rPr lang="en"/>
              <a:t>i</a:t>
            </a:r>
            <a:r>
              <a:rPr lang="en">
                <a:solidFill>
                  <a:schemeClr val="dk1"/>
                </a:solidFill>
              </a:rPr>
              <a:t>n this template? Get them for free at our other websites:</a:t>
            </a:r>
            <a:endParaRPr>
              <a:solidFill>
                <a:schemeClr val="dk1"/>
              </a:solidFill>
            </a:endParaRPr>
          </a:p>
          <a:p>
            <a:pPr indent="0" lvl="0" marL="0" rtl="0" algn="l">
              <a:spcBef>
                <a:spcPts val="1000"/>
              </a:spcBef>
              <a:spcAft>
                <a:spcPts val="0"/>
              </a:spcAft>
              <a:buNone/>
            </a:pPr>
            <a:r>
              <a:rPr lang="en" sz="1800">
                <a:solidFill>
                  <a:schemeClr val="dk1"/>
                </a:solidFill>
                <a:latin typeface="Alexandria Medium"/>
                <a:ea typeface="Alexandria Medium"/>
                <a:cs typeface="Alexandria Medium"/>
                <a:sym typeface="Alexandria Medium"/>
              </a:rPr>
              <a:t>P</a:t>
            </a:r>
            <a:r>
              <a:rPr lang="en" sz="1800">
                <a:latin typeface="Alexandria Medium"/>
                <a:ea typeface="Alexandria Medium"/>
                <a:cs typeface="Alexandria Medium"/>
                <a:sym typeface="Alexandria Medium"/>
              </a:rPr>
              <a:t>hotos</a:t>
            </a:r>
            <a:endParaRPr sz="1800">
              <a:solidFill>
                <a:schemeClr val="dk1"/>
              </a:solidFill>
              <a:latin typeface="Alexandria Medium"/>
              <a:ea typeface="Alexandria Medium"/>
              <a:cs typeface="Alexandria Medium"/>
              <a:sym typeface="Alexandria Medium"/>
            </a:endParaRPr>
          </a:p>
          <a:p>
            <a:pPr indent="-213359" lvl="0" marL="274320" rtl="0" algn="l">
              <a:spcBef>
                <a:spcPts val="1000"/>
              </a:spcBef>
              <a:spcAft>
                <a:spcPts val="0"/>
              </a:spcAft>
              <a:buClr>
                <a:schemeClr val="lt2"/>
              </a:buClr>
              <a:buSzPts val="1200"/>
              <a:buChar char="■"/>
            </a:pPr>
            <a:r>
              <a:rPr lang="en" u="sng">
                <a:solidFill>
                  <a:schemeClr val="hlink"/>
                </a:solidFill>
                <a:hlinkClick r:id="rId3"/>
              </a:rPr>
              <a:t>Medium shot woman with earphones</a:t>
            </a:r>
            <a:endParaRPr>
              <a:solidFill>
                <a:schemeClr val="dk1"/>
              </a:solidFill>
            </a:endParaRPr>
          </a:p>
          <a:p>
            <a:pPr indent="-213359" lvl="0" marL="274320" rtl="0" algn="l">
              <a:spcBef>
                <a:spcPts val="0"/>
              </a:spcBef>
              <a:spcAft>
                <a:spcPts val="0"/>
              </a:spcAft>
              <a:buClr>
                <a:schemeClr val="lt2"/>
              </a:buClr>
              <a:buSzPts val="1200"/>
              <a:buChar char="■"/>
            </a:pPr>
            <a:r>
              <a:rPr lang="en" u="sng">
                <a:solidFill>
                  <a:schemeClr val="hlink"/>
                </a:solidFill>
                <a:hlinkClick r:id="rId4"/>
              </a:rPr>
              <a:t>Working from home in ergonomic workstation</a:t>
            </a:r>
            <a:endParaRPr>
              <a:solidFill>
                <a:schemeClr val="dk1"/>
              </a:solidFill>
            </a:endParaRPr>
          </a:p>
          <a:p>
            <a:pPr indent="-213359" lvl="0" marL="274320" rtl="0" algn="l">
              <a:spcBef>
                <a:spcPts val="0"/>
              </a:spcBef>
              <a:spcAft>
                <a:spcPts val="0"/>
              </a:spcAft>
              <a:buClr>
                <a:schemeClr val="lt2"/>
              </a:buClr>
              <a:buSzPts val="1200"/>
              <a:buChar char="■"/>
            </a:pPr>
            <a:r>
              <a:rPr lang="en" u="sng">
                <a:solidFill>
                  <a:schemeClr val="hlink"/>
                </a:solidFill>
                <a:hlinkClick r:id="rId5"/>
              </a:rPr>
              <a:t>Home workspace minimalistic design</a:t>
            </a:r>
            <a:endParaRPr>
              <a:solidFill>
                <a:schemeClr val="dk1"/>
              </a:solidFill>
            </a:endParaRPr>
          </a:p>
          <a:p>
            <a:pPr indent="-213359" lvl="0" marL="274320" rtl="0" algn="l">
              <a:spcBef>
                <a:spcPts val="0"/>
              </a:spcBef>
              <a:spcAft>
                <a:spcPts val="0"/>
              </a:spcAft>
              <a:buClr>
                <a:schemeClr val="lt2"/>
              </a:buClr>
              <a:buSzPts val="1200"/>
              <a:buChar char="■"/>
            </a:pPr>
            <a:r>
              <a:rPr lang="en" u="sng">
                <a:solidFill>
                  <a:schemeClr val="hlink"/>
                </a:solidFill>
                <a:hlinkClick r:id="rId6"/>
              </a:rPr>
              <a:t>Front view female economist holding laptop</a:t>
            </a:r>
            <a:endParaRPr/>
          </a:p>
          <a:p>
            <a:pPr indent="-213359" lvl="0" marL="274320" rtl="0" algn="l">
              <a:spcBef>
                <a:spcPts val="0"/>
              </a:spcBef>
              <a:spcAft>
                <a:spcPts val="0"/>
              </a:spcAft>
              <a:buClr>
                <a:schemeClr val="lt2"/>
              </a:buClr>
              <a:buSzPts val="1200"/>
              <a:buChar char="■"/>
            </a:pPr>
            <a:r>
              <a:rPr lang="en" u="sng">
                <a:solidFill>
                  <a:schemeClr val="hlink"/>
                </a:solidFill>
                <a:hlinkClick r:id="rId7"/>
              </a:rPr>
              <a:t>African american man remote working from home</a:t>
            </a:r>
            <a:endParaRPr/>
          </a:p>
          <a:p>
            <a:pPr indent="-213359" lvl="0" marL="274320" rtl="0" algn="l">
              <a:spcBef>
                <a:spcPts val="0"/>
              </a:spcBef>
              <a:spcAft>
                <a:spcPts val="0"/>
              </a:spcAft>
              <a:buClr>
                <a:schemeClr val="lt2"/>
              </a:buClr>
              <a:buSzPts val="1200"/>
              <a:buChar char="■"/>
            </a:pPr>
            <a:r>
              <a:rPr lang="en" u="sng">
                <a:solidFill>
                  <a:schemeClr val="hlink"/>
                </a:solidFill>
                <a:hlinkClick r:id="rId8"/>
              </a:rPr>
              <a:t>Front view of elegant businesswoman with agenda</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sz="1800">
                <a:latin typeface="Alexandria Medium"/>
                <a:ea typeface="Alexandria Medium"/>
                <a:cs typeface="Alexandria Medium"/>
                <a:sym typeface="Alexandria Medium"/>
              </a:rPr>
              <a:t>Vectors</a:t>
            </a:r>
            <a:endParaRPr sz="1800">
              <a:latin typeface="Alexandria Medium"/>
              <a:ea typeface="Alexandria Medium"/>
              <a:cs typeface="Alexandria Medium"/>
              <a:sym typeface="Alexandria Medium"/>
            </a:endParaRPr>
          </a:p>
          <a:p>
            <a:pPr indent="-213359" lvl="0" marL="274320" rtl="0" algn="l">
              <a:spcBef>
                <a:spcPts val="1000"/>
              </a:spcBef>
              <a:spcAft>
                <a:spcPts val="0"/>
              </a:spcAft>
              <a:buClr>
                <a:schemeClr val="lt2"/>
              </a:buClr>
              <a:buSzPts val="1200"/>
              <a:buChar char="■"/>
            </a:pPr>
            <a:r>
              <a:rPr lang="en" u="sng">
                <a:solidFill>
                  <a:schemeClr val="hlink"/>
                </a:solidFill>
                <a:hlinkClick r:id="rId9"/>
              </a:rPr>
              <a:t>Free PSD dynamic graphics design instagram posts</a:t>
            </a:r>
            <a:endParaRPr/>
          </a:p>
          <a:p>
            <a:pPr indent="0" lvl="0" marL="0" rtl="0" algn="l">
              <a:spcBef>
                <a:spcPts val="1000"/>
              </a:spcBef>
              <a:spcAft>
                <a:spcPts val="10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1" name="Shape 671"/>
        <p:cNvGrpSpPr/>
        <p:nvPr/>
      </p:nvGrpSpPr>
      <p:grpSpPr>
        <a:xfrm>
          <a:off x="0" y="0"/>
          <a:ext cx="0" cy="0"/>
          <a:chOff x="0" y="0"/>
          <a:chExt cx="0" cy="0"/>
        </a:xfrm>
      </p:grpSpPr>
      <p:sp>
        <p:nvSpPr>
          <p:cNvPr id="672" name="Google Shape;672;p7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73" name="Google Shape;673;p72"/>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7" name="Shape 677"/>
        <p:cNvGrpSpPr/>
        <p:nvPr/>
      </p:nvGrpSpPr>
      <p:grpSpPr>
        <a:xfrm>
          <a:off x="0" y="0"/>
          <a:ext cx="0" cy="0"/>
          <a:chOff x="0" y="0"/>
          <a:chExt cx="0" cy="0"/>
        </a:xfrm>
      </p:grpSpPr>
      <p:sp>
        <p:nvSpPr>
          <p:cNvPr id="678" name="Google Shape;678;p73"/>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679" name="Google Shape;679;p7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715100" y="2259575"/>
            <a:ext cx="4276800" cy="23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a:t>
            </a:r>
            <a:endParaRPr/>
          </a:p>
        </p:txBody>
      </p:sp>
      <p:sp>
        <p:nvSpPr>
          <p:cNvPr id="228" name="Google Shape;228;p38"/>
          <p:cNvSpPr txBox="1"/>
          <p:nvPr>
            <p:ph idx="1" type="body"/>
          </p:nvPr>
        </p:nvSpPr>
        <p:spPr>
          <a:xfrm>
            <a:off x="4572000" y="535000"/>
            <a:ext cx="3856500" cy="8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can be the part of the presentation where you </a:t>
            </a:r>
            <a:r>
              <a:rPr b="1" lang="en"/>
              <a:t>introduce yourself</a:t>
            </a:r>
            <a:r>
              <a:rPr lang="en"/>
              <a:t>, write your email or contact data…</a:t>
            </a:r>
            <a:endParaRPr/>
          </a:p>
        </p:txBody>
      </p:sp>
      <p:cxnSp>
        <p:nvCxnSpPr>
          <p:cNvPr id="229" name="Google Shape;229;p38">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3" name="Shape 683"/>
        <p:cNvGrpSpPr/>
        <p:nvPr/>
      </p:nvGrpSpPr>
      <p:grpSpPr>
        <a:xfrm>
          <a:off x="0" y="0"/>
          <a:ext cx="0" cy="0"/>
          <a:chOff x="0" y="0"/>
          <a:chExt cx="0" cy="0"/>
        </a:xfrm>
      </p:grpSpPr>
      <p:sp>
        <p:nvSpPr>
          <p:cNvPr id="684" name="Google Shape;684;p74"/>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ctr">
              <a:lnSpc>
                <a:spcPct val="100000"/>
              </a:lnSpc>
              <a:spcBef>
                <a:spcPts val="1000"/>
              </a:spcBef>
              <a:spcAft>
                <a:spcPts val="0"/>
              </a:spcAft>
              <a:buNone/>
            </a:pPr>
            <a:r>
              <a:rPr b="1" lang="en" sz="1100">
                <a:solidFill>
                  <a:srgbClr val="FFFFFF"/>
                </a:solidFill>
              </a:rPr>
              <a:t>Alexandria</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3">
                  <a:extLst>
                    <a:ext uri="{A12FA001-AC4F-418D-AE19-62706E023703}">
                      <ahyp:hlinkClr val="tx"/>
                    </a:ext>
                  </a:extLst>
                </a:hlinkClick>
              </a:rPr>
              <a:t>https://fonts.google.com/specimen/Alexandria</a:t>
            </a:r>
            <a:r>
              <a:rPr lang="en" sz="1100">
                <a:solidFill>
                  <a:srgbClr val="FFFFFF"/>
                </a:solidFill>
              </a:rPr>
              <a:t>)</a:t>
            </a:r>
            <a:endParaRPr sz="1100">
              <a:solidFill>
                <a:srgbClr val="FFFFFF"/>
              </a:solidFill>
            </a:endParaRPr>
          </a:p>
          <a:p>
            <a:pPr indent="0" lvl="0" marL="0" rtl="0" algn="ctr">
              <a:lnSpc>
                <a:spcPct val="100000"/>
              </a:lnSpc>
              <a:spcBef>
                <a:spcPts val="0"/>
              </a:spcBef>
              <a:spcAft>
                <a:spcPts val="0"/>
              </a:spcAft>
              <a:buNone/>
            </a:pPr>
            <a:r>
              <a:t/>
            </a:r>
            <a:endParaRPr sz="1100">
              <a:solidFill>
                <a:srgbClr val="FFFFFF"/>
              </a:solidFill>
            </a:endParaRPr>
          </a:p>
          <a:p>
            <a:pPr indent="0" lvl="0" marL="0" rtl="0" algn="ctr">
              <a:lnSpc>
                <a:spcPct val="100000"/>
              </a:lnSpc>
              <a:spcBef>
                <a:spcPts val="0"/>
              </a:spcBef>
              <a:spcAft>
                <a:spcPts val="0"/>
              </a:spcAft>
              <a:buNone/>
            </a:pPr>
            <a:r>
              <a:rPr b="1" lang="en" sz="1100">
                <a:solidFill>
                  <a:srgbClr val="FFFFFF"/>
                </a:solidFill>
              </a:rPr>
              <a:t>Albert Sans</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4">
                  <a:extLst>
                    <a:ext uri="{A12FA001-AC4F-418D-AE19-62706E023703}">
                      <ahyp:hlinkClr val="tx"/>
                    </a:ext>
                  </a:extLst>
                </a:hlinkClick>
              </a:rPr>
              <a:t>https://fonts.google.com/specimen/Albert+Sans</a:t>
            </a:r>
            <a:r>
              <a:rPr lang="en" sz="1100">
                <a:solidFill>
                  <a:srgbClr val="FFFFFF"/>
                </a:solidFill>
              </a:rPr>
              <a:t>)</a:t>
            </a:r>
            <a:endParaRPr sz="1100">
              <a:solidFill>
                <a:srgbClr val="FFFFFF"/>
              </a:solidFill>
            </a:endParaRPr>
          </a:p>
          <a:p>
            <a:pPr indent="0" lvl="0" marL="0" rtl="0" algn="l">
              <a:lnSpc>
                <a:spcPct val="100000"/>
              </a:lnSpc>
              <a:spcBef>
                <a:spcPts val="0"/>
              </a:spcBef>
              <a:spcAft>
                <a:spcPts val="0"/>
              </a:spcAft>
              <a:buNone/>
            </a:pPr>
            <a:r>
              <a:t/>
            </a:r>
            <a:endParaRPr sz="1100">
              <a:solidFill>
                <a:srgbClr val="FFFFFF"/>
              </a:solidFill>
            </a:endParaRPr>
          </a:p>
        </p:txBody>
      </p:sp>
      <p:sp>
        <p:nvSpPr>
          <p:cNvPr id="685" name="Google Shape;685;p74"/>
          <p:cNvSpPr/>
          <p:nvPr/>
        </p:nvSpPr>
        <p:spPr>
          <a:xfrm>
            <a:off x="3114475" y="2947175"/>
            <a:ext cx="791400" cy="754200"/>
          </a:xfrm>
          <a:prstGeom prst="roundRect">
            <a:avLst>
              <a:gd fmla="val 16667" name="adj"/>
            </a:avLst>
          </a:prstGeom>
          <a:solidFill>
            <a:srgbClr val="15110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74"/>
          <p:cNvSpPr/>
          <p:nvPr/>
        </p:nvSpPr>
        <p:spPr>
          <a:xfrm>
            <a:off x="4176295" y="2947175"/>
            <a:ext cx="791400" cy="754200"/>
          </a:xfrm>
          <a:prstGeom prst="roundRect">
            <a:avLst>
              <a:gd fmla="val 16667" name="adj"/>
            </a:avLst>
          </a:prstGeom>
          <a:solidFill>
            <a:srgbClr val="FFFAF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74"/>
          <p:cNvSpPr/>
          <p:nvPr/>
        </p:nvSpPr>
        <p:spPr>
          <a:xfrm>
            <a:off x="5238114" y="2947175"/>
            <a:ext cx="791400" cy="754200"/>
          </a:xfrm>
          <a:prstGeom prst="roundRect">
            <a:avLst>
              <a:gd fmla="val 16667" name="adj"/>
            </a:avLst>
          </a:prstGeom>
          <a:solidFill>
            <a:srgbClr val="C2E5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7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#15110e</a:t>
            </a:r>
            <a:endParaRPr sz="1000">
              <a:solidFill>
                <a:srgbClr val="FFFFFF"/>
              </a:solidFill>
            </a:endParaRPr>
          </a:p>
        </p:txBody>
      </p:sp>
      <p:sp>
        <p:nvSpPr>
          <p:cNvPr id="689" name="Google Shape;689;p7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#fffaf6</a:t>
            </a:r>
            <a:endParaRPr sz="1000"/>
          </a:p>
        </p:txBody>
      </p:sp>
      <p:sp>
        <p:nvSpPr>
          <p:cNvPr id="690" name="Google Shape;690;p7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#c2e5f5</a:t>
            </a:r>
            <a:endParaRPr sz="1000"/>
          </a:p>
        </p:txBody>
      </p:sp>
      <p:sp>
        <p:nvSpPr>
          <p:cNvPr id="691" name="Google Shape;691;p74"/>
          <p:cNvSpPr/>
          <p:nvPr/>
        </p:nvSpPr>
        <p:spPr>
          <a:xfrm>
            <a:off x="3114475" y="3878275"/>
            <a:ext cx="791400" cy="754200"/>
          </a:xfrm>
          <a:prstGeom prst="roundRect">
            <a:avLst>
              <a:gd fmla="val 16667" name="adj"/>
            </a:avLst>
          </a:prstGeom>
          <a:solidFill>
            <a:srgbClr val="5296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74"/>
          <p:cNvSpPr/>
          <p:nvPr/>
        </p:nvSpPr>
        <p:spPr>
          <a:xfrm>
            <a:off x="4176295" y="3878275"/>
            <a:ext cx="791400" cy="754200"/>
          </a:xfrm>
          <a:prstGeom prst="roundRect">
            <a:avLst>
              <a:gd fmla="val 16667" name="adj"/>
            </a:avLst>
          </a:prstGeom>
          <a:solidFill>
            <a:srgbClr val="1356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74"/>
          <p:cNvSpPr/>
          <p:nvPr/>
        </p:nvSpPr>
        <p:spPr>
          <a:xfrm>
            <a:off x="5238114"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74"/>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#5296b8</a:t>
            </a:r>
            <a:endParaRPr sz="1000">
              <a:solidFill>
                <a:srgbClr val="FFFFFF"/>
              </a:solidFill>
            </a:endParaRPr>
          </a:p>
        </p:txBody>
      </p:sp>
      <p:sp>
        <p:nvSpPr>
          <p:cNvPr id="695" name="Google Shape;695;p74"/>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#135669</a:t>
            </a:r>
            <a:endParaRPr sz="1000">
              <a:solidFill>
                <a:srgbClr val="FFFFFF"/>
              </a:solidFill>
            </a:endParaRPr>
          </a:p>
        </p:txBody>
      </p:sp>
      <p:sp>
        <p:nvSpPr>
          <p:cNvPr id="696" name="Google Shape;696;p74"/>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697" name="Google Shape;697;p7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1" name="Shape 701"/>
        <p:cNvGrpSpPr/>
        <p:nvPr/>
      </p:nvGrpSpPr>
      <p:grpSpPr>
        <a:xfrm>
          <a:off x="0" y="0"/>
          <a:ext cx="0" cy="0"/>
          <a:chOff x="0" y="0"/>
          <a:chExt cx="0" cy="0"/>
        </a:xfrm>
      </p:grpSpPr>
      <p:sp>
        <p:nvSpPr>
          <p:cNvPr id="702" name="Google Shape;702;p75"/>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703" name="Google Shape;703;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704" name="Google Shape;704;p7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705" name="Google Shape;705;p7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706" name="Google Shape;706;p7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707" name="Google Shape;707;p7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708" name="Google Shape;708;p7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709" name="Google Shape;709;p7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710" name="Google Shape;710;p7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711" name="Google Shape;711;p7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712" name="Google Shape;712;p7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713" name="Google Shape;713;p7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7" name="Shape 717"/>
        <p:cNvGrpSpPr/>
        <p:nvPr/>
      </p:nvGrpSpPr>
      <p:grpSpPr>
        <a:xfrm>
          <a:off x="0" y="0"/>
          <a:ext cx="0" cy="0"/>
          <a:chOff x="0" y="0"/>
          <a:chExt cx="0" cy="0"/>
        </a:xfrm>
      </p:grpSpPr>
      <p:grpSp>
        <p:nvGrpSpPr>
          <p:cNvPr id="718" name="Google Shape;718;p76"/>
          <p:cNvGrpSpPr/>
          <p:nvPr/>
        </p:nvGrpSpPr>
        <p:grpSpPr>
          <a:xfrm>
            <a:off x="5048544" y="3019584"/>
            <a:ext cx="442841" cy="514271"/>
            <a:chOff x="4727025" y="1332775"/>
            <a:chExt cx="59900" cy="69625"/>
          </a:xfrm>
        </p:grpSpPr>
        <p:sp>
          <p:nvSpPr>
            <p:cNvPr id="719" name="Google Shape;719;p7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7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76"/>
          <p:cNvGrpSpPr/>
          <p:nvPr/>
        </p:nvGrpSpPr>
        <p:grpSpPr>
          <a:xfrm>
            <a:off x="5723860" y="2267072"/>
            <a:ext cx="500909" cy="500899"/>
            <a:chOff x="4820425" y="1329900"/>
            <a:chExt cx="70175" cy="70350"/>
          </a:xfrm>
        </p:grpSpPr>
        <p:sp>
          <p:nvSpPr>
            <p:cNvPr id="722" name="Google Shape;722;p7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76"/>
          <p:cNvGrpSpPr/>
          <p:nvPr/>
        </p:nvGrpSpPr>
        <p:grpSpPr>
          <a:xfrm>
            <a:off x="6376484" y="2278862"/>
            <a:ext cx="538135" cy="493119"/>
            <a:chOff x="4903200" y="1331525"/>
            <a:chExt cx="73575" cy="67425"/>
          </a:xfrm>
        </p:grpSpPr>
        <p:sp>
          <p:nvSpPr>
            <p:cNvPr id="727" name="Google Shape;727;p7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28" name="Google Shape;728;p7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76"/>
          <p:cNvGrpSpPr/>
          <p:nvPr/>
        </p:nvGrpSpPr>
        <p:grpSpPr>
          <a:xfrm>
            <a:off x="5636435" y="3020840"/>
            <a:ext cx="544563" cy="511895"/>
            <a:chOff x="4815575" y="1416800"/>
            <a:chExt cx="73750" cy="71400"/>
          </a:xfrm>
        </p:grpSpPr>
        <p:sp>
          <p:nvSpPr>
            <p:cNvPr id="730" name="Google Shape;730;p7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76"/>
          <p:cNvGrpSpPr/>
          <p:nvPr/>
        </p:nvGrpSpPr>
        <p:grpSpPr>
          <a:xfrm>
            <a:off x="6333060" y="3020546"/>
            <a:ext cx="602914" cy="512477"/>
            <a:chOff x="4902475" y="1418875"/>
            <a:chExt cx="74500" cy="63775"/>
          </a:xfrm>
        </p:grpSpPr>
        <p:sp>
          <p:nvSpPr>
            <p:cNvPr id="734" name="Google Shape;734;p7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76"/>
          <p:cNvGrpSpPr/>
          <p:nvPr/>
        </p:nvGrpSpPr>
        <p:grpSpPr>
          <a:xfrm>
            <a:off x="5748932" y="3759785"/>
            <a:ext cx="515391" cy="525699"/>
            <a:chOff x="4818100" y="1507675"/>
            <a:chExt cx="71225" cy="71625"/>
          </a:xfrm>
        </p:grpSpPr>
        <p:sp>
          <p:nvSpPr>
            <p:cNvPr id="737" name="Google Shape;737;p7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76"/>
          <p:cNvGrpSpPr/>
          <p:nvPr/>
        </p:nvGrpSpPr>
        <p:grpSpPr>
          <a:xfrm>
            <a:off x="5087034" y="3781317"/>
            <a:ext cx="522956" cy="489869"/>
            <a:chOff x="4721450" y="1509475"/>
            <a:chExt cx="79350" cy="74325"/>
          </a:xfrm>
        </p:grpSpPr>
        <p:sp>
          <p:nvSpPr>
            <p:cNvPr id="742" name="Google Shape;742;p7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76"/>
          <p:cNvGrpSpPr/>
          <p:nvPr/>
        </p:nvGrpSpPr>
        <p:grpSpPr>
          <a:xfrm>
            <a:off x="6410277" y="3761069"/>
            <a:ext cx="525704" cy="535436"/>
            <a:chOff x="4906800" y="1507500"/>
            <a:chExt cx="70350" cy="71075"/>
          </a:xfrm>
        </p:grpSpPr>
        <p:sp>
          <p:nvSpPr>
            <p:cNvPr id="747" name="Google Shape;747;p7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76"/>
          <p:cNvGrpSpPr/>
          <p:nvPr/>
        </p:nvGrpSpPr>
        <p:grpSpPr>
          <a:xfrm>
            <a:off x="4443099" y="2267050"/>
            <a:ext cx="508054" cy="508095"/>
            <a:chOff x="3736598" y="2170606"/>
            <a:chExt cx="404889" cy="404889"/>
          </a:xfrm>
        </p:grpSpPr>
        <p:sp>
          <p:nvSpPr>
            <p:cNvPr id="753" name="Google Shape;753;p7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76"/>
          <p:cNvGrpSpPr/>
          <p:nvPr/>
        </p:nvGrpSpPr>
        <p:grpSpPr>
          <a:xfrm>
            <a:off x="3731139" y="2267145"/>
            <a:ext cx="575790" cy="507904"/>
            <a:chOff x="3161917" y="2170682"/>
            <a:chExt cx="458870" cy="404737"/>
          </a:xfrm>
        </p:grpSpPr>
        <p:sp>
          <p:nvSpPr>
            <p:cNvPr id="758" name="Google Shape;758;p7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59" name="Google Shape;759;p7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76"/>
          <p:cNvGrpSpPr/>
          <p:nvPr/>
        </p:nvGrpSpPr>
        <p:grpSpPr>
          <a:xfrm>
            <a:off x="3758669" y="3027517"/>
            <a:ext cx="520730" cy="498567"/>
            <a:chOff x="3179914" y="2889488"/>
            <a:chExt cx="422876" cy="404911"/>
          </a:xfrm>
        </p:grpSpPr>
        <p:sp>
          <p:nvSpPr>
            <p:cNvPr id="762" name="Google Shape;762;p7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7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76"/>
          <p:cNvGrpSpPr/>
          <p:nvPr/>
        </p:nvGrpSpPr>
        <p:grpSpPr>
          <a:xfrm>
            <a:off x="4387349" y="3027477"/>
            <a:ext cx="516145" cy="498648"/>
            <a:chOff x="3729467" y="2889422"/>
            <a:chExt cx="419153" cy="404977"/>
          </a:xfrm>
        </p:grpSpPr>
        <p:sp>
          <p:nvSpPr>
            <p:cNvPr id="769" name="Google Shape;769;p7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7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 name="Google Shape;780;p76"/>
          <p:cNvGrpSpPr/>
          <p:nvPr/>
        </p:nvGrpSpPr>
        <p:grpSpPr>
          <a:xfrm>
            <a:off x="7107677" y="2474362"/>
            <a:ext cx="166473" cy="141497"/>
            <a:chOff x="4660325" y="1866850"/>
            <a:chExt cx="68350" cy="58100"/>
          </a:xfrm>
        </p:grpSpPr>
        <p:sp>
          <p:nvSpPr>
            <p:cNvPr id="781" name="Google Shape;781;p7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76"/>
          <p:cNvGrpSpPr/>
          <p:nvPr/>
        </p:nvGrpSpPr>
        <p:grpSpPr>
          <a:xfrm>
            <a:off x="7417022" y="2500086"/>
            <a:ext cx="162515" cy="90049"/>
            <a:chOff x="4791775" y="1877500"/>
            <a:chExt cx="66725" cy="36975"/>
          </a:xfrm>
        </p:grpSpPr>
        <p:sp>
          <p:nvSpPr>
            <p:cNvPr id="784" name="Google Shape;784;p7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76"/>
          <p:cNvGrpSpPr/>
          <p:nvPr/>
        </p:nvGrpSpPr>
        <p:grpSpPr>
          <a:xfrm>
            <a:off x="7738734" y="2500086"/>
            <a:ext cx="144979" cy="90049"/>
            <a:chOff x="4923925" y="1877500"/>
            <a:chExt cx="59525" cy="36975"/>
          </a:xfrm>
        </p:grpSpPr>
        <p:sp>
          <p:nvSpPr>
            <p:cNvPr id="787" name="Google Shape;787;p7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76"/>
          <p:cNvGrpSpPr/>
          <p:nvPr/>
        </p:nvGrpSpPr>
        <p:grpSpPr>
          <a:xfrm>
            <a:off x="8033226" y="2482277"/>
            <a:ext cx="141447" cy="125667"/>
            <a:chOff x="5058450" y="1870100"/>
            <a:chExt cx="58075" cy="51600"/>
          </a:xfrm>
        </p:grpSpPr>
        <p:sp>
          <p:nvSpPr>
            <p:cNvPr id="790" name="Google Shape;790;p7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76"/>
          <p:cNvGrpSpPr/>
          <p:nvPr/>
        </p:nvGrpSpPr>
        <p:grpSpPr>
          <a:xfrm>
            <a:off x="7447741" y="2904685"/>
            <a:ext cx="101077" cy="107645"/>
            <a:chOff x="4811425" y="2065025"/>
            <a:chExt cx="41500" cy="44200"/>
          </a:xfrm>
        </p:grpSpPr>
        <p:sp>
          <p:nvSpPr>
            <p:cNvPr id="793" name="Google Shape;793;p7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76"/>
          <p:cNvGrpSpPr/>
          <p:nvPr/>
        </p:nvGrpSpPr>
        <p:grpSpPr>
          <a:xfrm>
            <a:off x="7740178" y="2904898"/>
            <a:ext cx="120867" cy="107218"/>
            <a:chOff x="4929875" y="2065025"/>
            <a:chExt cx="49625" cy="44025"/>
          </a:xfrm>
        </p:grpSpPr>
        <p:sp>
          <p:nvSpPr>
            <p:cNvPr id="796" name="Google Shape;796;p7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76"/>
          <p:cNvGrpSpPr/>
          <p:nvPr/>
        </p:nvGrpSpPr>
        <p:grpSpPr>
          <a:xfrm>
            <a:off x="8068847" y="2907912"/>
            <a:ext cx="70206" cy="101191"/>
            <a:chOff x="5083925" y="2066350"/>
            <a:chExt cx="28825" cy="41550"/>
          </a:xfrm>
        </p:grpSpPr>
        <p:sp>
          <p:nvSpPr>
            <p:cNvPr id="799" name="Google Shape;799;p7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76"/>
          <p:cNvGrpSpPr/>
          <p:nvPr/>
        </p:nvGrpSpPr>
        <p:grpSpPr>
          <a:xfrm>
            <a:off x="7100401" y="2923559"/>
            <a:ext cx="181026" cy="69896"/>
            <a:chOff x="4659775" y="2072775"/>
            <a:chExt cx="74325" cy="28700"/>
          </a:xfrm>
        </p:grpSpPr>
        <p:sp>
          <p:nvSpPr>
            <p:cNvPr id="802" name="Google Shape;802;p7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76"/>
          <p:cNvGrpSpPr/>
          <p:nvPr/>
        </p:nvGrpSpPr>
        <p:grpSpPr>
          <a:xfrm>
            <a:off x="8020257" y="2714124"/>
            <a:ext cx="167387" cy="89197"/>
            <a:chOff x="4662475" y="1976500"/>
            <a:chExt cx="68725" cy="36625"/>
          </a:xfrm>
        </p:grpSpPr>
        <p:sp>
          <p:nvSpPr>
            <p:cNvPr id="806" name="Google Shape;806;p7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76"/>
          <p:cNvGrpSpPr/>
          <p:nvPr/>
        </p:nvGrpSpPr>
        <p:grpSpPr>
          <a:xfrm>
            <a:off x="7717162" y="2717564"/>
            <a:ext cx="166899" cy="82317"/>
            <a:chOff x="4920150" y="1977875"/>
            <a:chExt cx="68525" cy="33800"/>
          </a:xfrm>
        </p:grpSpPr>
        <p:sp>
          <p:nvSpPr>
            <p:cNvPr id="810" name="Google Shape;810;p7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7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76"/>
          <p:cNvGrpSpPr/>
          <p:nvPr/>
        </p:nvGrpSpPr>
        <p:grpSpPr>
          <a:xfrm>
            <a:off x="7128319" y="3121482"/>
            <a:ext cx="125190" cy="127858"/>
            <a:chOff x="4676550" y="2160575"/>
            <a:chExt cx="51400" cy="52500"/>
          </a:xfrm>
        </p:grpSpPr>
        <p:sp>
          <p:nvSpPr>
            <p:cNvPr id="814" name="Google Shape;814;p7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76"/>
          <p:cNvGrpSpPr/>
          <p:nvPr/>
        </p:nvGrpSpPr>
        <p:grpSpPr>
          <a:xfrm>
            <a:off x="7425577" y="3128514"/>
            <a:ext cx="145405" cy="113794"/>
            <a:chOff x="4768325" y="2163475"/>
            <a:chExt cx="59700" cy="46725"/>
          </a:xfrm>
        </p:grpSpPr>
        <p:sp>
          <p:nvSpPr>
            <p:cNvPr id="818" name="Google Shape;818;p7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7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76"/>
          <p:cNvGrpSpPr/>
          <p:nvPr/>
        </p:nvGrpSpPr>
        <p:grpSpPr>
          <a:xfrm>
            <a:off x="7441895" y="3383608"/>
            <a:ext cx="112768" cy="106853"/>
            <a:chOff x="4768575" y="2253950"/>
            <a:chExt cx="46300" cy="43875"/>
          </a:xfrm>
        </p:grpSpPr>
        <p:sp>
          <p:nvSpPr>
            <p:cNvPr id="827" name="Google Shape;827;p7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76"/>
          <p:cNvGrpSpPr/>
          <p:nvPr/>
        </p:nvGrpSpPr>
        <p:grpSpPr>
          <a:xfrm>
            <a:off x="7741518" y="3872634"/>
            <a:ext cx="118187" cy="146246"/>
            <a:chOff x="4960900" y="2433225"/>
            <a:chExt cx="48525" cy="60050"/>
          </a:xfrm>
        </p:grpSpPr>
        <p:sp>
          <p:nvSpPr>
            <p:cNvPr id="830" name="Google Shape;830;p7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76"/>
          <p:cNvGrpSpPr/>
          <p:nvPr/>
        </p:nvGrpSpPr>
        <p:grpSpPr>
          <a:xfrm>
            <a:off x="7430083" y="4136695"/>
            <a:ext cx="136394" cy="143810"/>
            <a:chOff x="4854075" y="2527625"/>
            <a:chExt cx="56000" cy="59050"/>
          </a:xfrm>
        </p:grpSpPr>
        <p:sp>
          <p:nvSpPr>
            <p:cNvPr id="833" name="Google Shape;833;p7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 name="Google Shape;835;p7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 name="Google Shape;838;p76"/>
          <p:cNvGrpSpPr/>
          <p:nvPr/>
        </p:nvGrpSpPr>
        <p:grpSpPr>
          <a:xfrm>
            <a:off x="8054294" y="3600439"/>
            <a:ext cx="99312" cy="160797"/>
            <a:chOff x="5059700" y="2334775"/>
            <a:chExt cx="40775" cy="66025"/>
          </a:xfrm>
        </p:grpSpPr>
        <p:sp>
          <p:nvSpPr>
            <p:cNvPr id="839" name="Google Shape;839;p7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76"/>
          <p:cNvGrpSpPr/>
          <p:nvPr/>
        </p:nvGrpSpPr>
        <p:grpSpPr>
          <a:xfrm>
            <a:off x="8011458" y="3865571"/>
            <a:ext cx="184984" cy="160371"/>
            <a:chOff x="5037700" y="2430325"/>
            <a:chExt cx="75950" cy="65850"/>
          </a:xfrm>
        </p:grpSpPr>
        <p:sp>
          <p:nvSpPr>
            <p:cNvPr id="849" name="Google Shape;849;p7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76"/>
          <p:cNvGrpSpPr/>
          <p:nvPr/>
        </p:nvGrpSpPr>
        <p:grpSpPr>
          <a:xfrm>
            <a:off x="7430964" y="3632023"/>
            <a:ext cx="173014" cy="97629"/>
            <a:chOff x="4756975" y="2341800"/>
            <a:chExt cx="91975" cy="51925"/>
          </a:xfrm>
        </p:grpSpPr>
        <p:sp>
          <p:nvSpPr>
            <p:cNvPr id="852" name="Google Shape;852;p7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76"/>
          <p:cNvGrpSpPr/>
          <p:nvPr/>
        </p:nvGrpSpPr>
        <p:grpSpPr>
          <a:xfrm>
            <a:off x="7697901" y="4120720"/>
            <a:ext cx="212497" cy="175761"/>
            <a:chOff x="4943575" y="2516350"/>
            <a:chExt cx="98675" cy="81700"/>
          </a:xfrm>
        </p:grpSpPr>
        <p:sp>
          <p:nvSpPr>
            <p:cNvPr id="873" name="Google Shape;873;p7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76"/>
          <p:cNvGrpSpPr/>
          <p:nvPr/>
        </p:nvGrpSpPr>
        <p:grpSpPr>
          <a:xfrm>
            <a:off x="1955962" y="3346963"/>
            <a:ext cx="965351" cy="134611"/>
            <a:chOff x="4411970" y="2962952"/>
            <a:chExt cx="706544" cy="104212"/>
          </a:xfrm>
        </p:grpSpPr>
        <p:sp>
          <p:nvSpPr>
            <p:cNvPr id="952" name="Google Shape;952;p7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76"/>
          <p:cNvGrpSpPr/>
          <p:nvPr/>
        </p:nvGrpSpPr>
        <p:grpSpPr>
          <a:xfrm>
            <a:off x="1955962" y="2935877"/>
            <a:ext cx="960158" cy="289172"/>
            <a:chOff x="4411970" y="2726085"/>
            <a:chExt cx="643107" cy="193659"/>
          </a:xfrm>
        </p:grpSpPr>
        <p:sp>
          <p:nvSpPr>
            <p:cNvPr id="957" name="Google Shape;957;p7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76"/>
          <p:cNvGrpSpPr/>
          <p:nvPr/>
        </p:nvGrpSpPr>
        <p:grpSpPr>
          <a:xfrm>
            <a:off x="958854" y="3201987"/>
            <a:ext cx="833173" cy="259209"/>
            <a:chOff x="4411970" y="4340222"/>
            <a:chExt cx="779467" cy="242683"/>
          </a:xfrm>
        </p:grpSpPr>
        <p:sp>
          <p:nvSpPr>
            <p:cNvPr id="961" name="Google Shape;961;p7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76"/>
          <p:cNvGrpSpPr/>
          <p:nvPr/>
        </p:nvGrpSpPr>
        <p:grpSpPr>
          <a:xfrm>
            <a:off x="1955962" y="2597733"/>
            <a:ext cx="965160" cy="216230"/>
            <a:chOff x="4411970" y="2468674"/>
            <a:chExt cx="747317" cy="167425"/>
          </a:xfrm>
        </p:grpSpPr>
        <p:sp>
          <p:nvSpPr>
            <p:cNvPr id="965" name="Google Shape;965;p7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76"/>
          <p:cNvGrpSpPr/>
          <p:nvPr/>
        </p:nvGrpSpPr>
        <p:grpSpPr>
          <a:xfrm>
            <a:off x="954709" y="2502450"/>
            <a:ext cx="810451" cy="319148"/>
            <a:chOff x="4411970" y="3686602"/>
            <a:chExt cx="797845" cy="314215"/>
          </a:xfrm>
        </p:grpSpPr>
        <p:sp>
          <p:nvSpPr>
            <p:cNvPr id="968" name="Google Shape;968;p7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 name="Google Shape;973;p7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 name="Google Shape;974;p76"/>
          <p:cNvGrpSpPr/>
          <p:nvPr/>
        </p:nvGrpSpPr>
        <p:grpSpPr>
          <a:xfrm>
            <a:off x="954806" y="2256974"/>
            <a:ext cx="1970333" cy="208784"/>
            <a:chOff x="6336019" y="3733725"/>
            <a:chExt cx="2566206" cy="351310"/>
          </a:xfrm>
        </p:grpSpPr>
        <p:sp>
          <p:nvSpPr>
            <p:cNvPr id="975" name="Google Shape;975;p7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76"/>
          <p:cNvGrpSpPr/>
          <p:nvPr/>
        </p:nvGrpSpPr>
        <p:grpSpPr>
          <a:xfrm>
            <a:off x="1955962" y="3864529"/>
            <a:ext cx="946551" cy="153200"/>
            <a:chOff x="4404545" y="3301592"/>
            <a:chExt cx="782403" cy="129272"/>
          </a:xfrm>
        </p:grpSpPr>
        <p:sp>
          <p:nvSpPr>
            <p:cNvPr id="980" name="Google Shape;980;p7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76"/>
          <p:cNvGrpSpPr/>
          <p:nvPr/>
        </p:nvGrpSpPr>
        <p:grpSpPr>
          <a:xfrm>
            <a:off x="1955962" y="3603488"/>
            <a:ext cx="962257" cy="139127"/>
            <a:chOff x="4411970" y="3131459"/>
            <a:chExt cx="710520" cy="117397"/>
          </a:xfrm>
        </p:grpSpPr>
        <p:sp>
          <p:nvSpPr>
            <p:cNvPr id="983" name="Google Shape;983;p7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7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85" name="Google Shape;985;p7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76"/>
          <p:cNvGrpSpPr/>
          <p:nvPr/>
        </p:nvGrpSpPr>
        <p:grpSpPr>
          <a:xfrm>
            <a:off x="956107" y="3538282"/>
            <a:ext cx="823838" cy="458988"/>
            <a:chOff x="4411970" y="1801825"/>
            <a:chExt cx="734586" cy="409262"/>
          </a:xfrm>
        </p:grpSpPr>
        <p:sp>
          <p:nvSpPr>
            <p:cNvPr id="987" name="Google Shape;987;p7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76"/>
          <p:cNvGrpSpPr/>
          <p:nvPr/>
        </p:nvGrpSpPr>
        <p:grpSpPr>
          <a:xfrm>
            <a:off x="956107" y="4086708"/>
            <a:ext cx="856348" cy="212039"/>
            <a:chOff x="4411970" y="2233974"/>
            <a:chExt cx="763574" cy="189068"/>
          </a:xfrm>
        </p:grpSpPr>
        <p:sp>
          <p:nvSpPr>
            <p:cNvPr id="990" name="Google Shape;990;p7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76"/>
          <p:cNvGrpSpPr/>
          <p:nvPr/>
        </p:nvGrpSpPr>
        <p:grpSpPr>
          <a:xfrm>
            <a:off x="3066303" y="2262044"/>
            <a:ext cx="511602" cy="511602"/>
            <a:chOff x="5681300" y="2527788"/>
            <a:chExt cx="805800" cy="805800"/>
          </a:xfrm>
        </p:grpSpPr>
        <p:sp>
          <p:nvSpPr>
            <p:cNvPr id="993" name="Google Shape;993;p7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76"/>
          <p:cNvGrpSpPr/>
          <p:nvPr/>
        </p:nvGrpSpPr>
        <p:grpSpPr>
          <a:xfrm>
            <a:off x="3063497" y="3028627"/>
            <a:ext cx="513021" cy="512935"/>
            <a:chOff x="4049800" y="640400"/>
            <a:chExt cx="858900" cy="858900"/>
          </a:xfrm>
        </p:grpSpPr>
        <p:sp>
          <p:nvSpPr>
            <p:cNvPr id="996" name="Google Shape;996;p7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76"/>
          <p:cNvGrpSpPr/>
          <p:nvPr/>
        </p:nvGrpSpPr>
        <p:grpSpPr>
          <a:xfrm>
            <a:off x="2980696" y="3680519"/>
            <a:ext cx="686489" cy="686585"/>
            <a:chOff x="5080188" y="927900"/>
            <a:chExt cx="961200" cy="961200"/>
          </a:xfrm>
        </p:grpSpPr>
        <p:sp>
          <p:nvSpPr>
            <p:cNvPr id="999" name="Google Shape;999;p7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7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76"/>
          <p:cNvGrpSpPr/>
          <p:nvPr/>
        </p:nvGrpSpPr>
        <p:grpSpPr>
          <a:xfrm>
            <a:off x="3763848" y="3773248"/>
            <a:ext cx="510373" cy="510937"/>
            <a:chOff x="7508249" y="1522825"/>
            <a:chExt cx="1326332" cy="1322987"/>
          </a:xfrm>
        </p:grpSpPr>
        <p:sp>
          <p:nvSpPr>
            <p:cNvPr id="1008" name="Google Shape;1008;p7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7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76"/>
          <p:cNvGrpSpPr/>
          <p:nvPr/>
        </p:nvGrpSpPr>
        <p:grpSpPr>
          <a:xfrm>
            <a:off x="4455441" y="3774653"/>
            <a:ext cx="492652" cy="503348"/>
            <a:chOff x="6039282" y="1042577"/>
            <a:chExt cx="734315" cy="731929"/>
          </a:xfrm>
        </p:grpSpPr>
        <p:sp>
          <p:nvSpPr>
            <p:cNvPr id="1019" name="Google Shape;1019;p7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7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7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7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7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7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76"/>
          <p:cNvGrpSpPr/>
          <p:nvPr/>
        </p:nvGrpSpPr>
        <p:grpSpPr>
          <a:xfrm>
            <a:off x="5095855" y="2270694"/>
            <a:ext cx="483304" cy="504902"/>
            <a:chOff x="1825800" y="1651625"/>
            <a:chExt cx="568125" cy="591775"/>
          </a:xfrm>
        </p:grpSpPr>
        <p:sp>
          <p:nvSpPr>
            <p:cNvPr id="1041" name="Google Shape;1041;p7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7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6"/>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052" name="Google Shape;1052;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grpSp>
        <p:nvGrpSpPr>
          <p:cNvPr id="1057" name="Google Shape;1057;p77"/>
          <p:cNvGrpSpPr/>
          <p:nvPr/>
        </p:nvGrpSpPr>
        <p:grpSpPr>
          <a:xfrm>
            <a:off x="722059" y="955168"/>
            <a:ext cx="2492868" cy="1379876"/>
            <a:chOff x="2654821" y="2311071"/>
            <a:chExt cx="2279715" cy="1262120"/>
          </a:xfrm>
        </p:grpSpPr>
        <p:grpSp>
          <p:nvGrpSpPr>
            <p:cNvPr id="1058" name="Google Shape;1058;p77"/>
            <p:cNvGrpSpPr/>
            <p:nvPr/>
          </p:nvGrpSpPr>
          <p:grpSpPr>
            <a:xfrm>
              <a:off x="4034269" y="2840745"/>
              <a:ext cx="40212" cy="36437"/>
              <a:chOff x="4293400" y="2574725"/>
              <a:chExt cx="84425" cy="80100"/>
            </a:xfrm>
          </p:grpSpPr>
          <p:sp>
            <p:nvSpPr>
              <p:cNvPr id="1059" name="Google Shape;1059;p7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60" name="Google Shape;1060;p7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77"/>
            <p:cNvGrpSpPr/>
            <p:nvPr/>
          </p:nvGrpSpPr>
          <p:grpSpPr>
            <a:xfrm>
              <a:off x="3894606" y="2334874"/>
              <a:ext cx="913198" cy="518984"/>
              <a:chOff x="4000175" y="1462675"/>
              <a:chExt cx="1917275" cy="1140875"/>
            </a:xfrm>
          </p:grpSpPr>
          <p:sp>
            <p:nvSpPr>
              <p:cNvPr id="1062" name="Google Shape;1062;p7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63" name="Google Shape;1063;p77"/>
              <p:cNvGrpSpPr/>
              <p:nvPr/>
            </p:nvGrpSpPr>
            <p:grpSpPr>
              <a:xfrm>
                <a:off x="4000175" y="1462675"/>
                <a:ext cx="1917275" cy="1140875"/>
                <a:chOff x="4000175" y="1462675"/>
                <a:chExt cx="1917275" cy="1140875"/>
              </a:xfrm>
            </p:grpSpPr>
            <p:sp>
              <p:nvSpPr>
                <p:cNvPr id="1064" name="Google Shape;1064;p7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65" name="Google Shape;1065;p7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69" name="Google Shape;1069;p7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0" name="Google Shape;1070;p77"/>
            <p:cNvGrpSpPr/>
            <p:nvPr/>
          </p:nvGrpSpPr>
          <p:grpSpPr>
            <a:xfrm>
              <a:off x="3875768" y="2846704"/>
              <a:ext cx="44796" cy="47366"/>
              <a:chOff x="3960625" y="2587825"/>
              <a:chExt cx="94050" cy="104125"/>
            </a:xfrm>
          </p:grpSpPr>
          <p:sp>
            <p:nvSpPr>
              <p:cNvPr id="1071" name="Google Shape;1071;p7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72" name="Google Shape;1072;p7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77"/>
            <p:cNvGrpSpPr/>
            <p:nvPr/>
          </p:nvGrpSpPr>
          <p:grpSpPr>
            <a:xfrm>
              <a:off x="3782759" y="2807162"/>
              <a:ext cx="82686" cy="85487"/>
              <a:chOff x="3765350" y="2500900"/>
              <a:chExt cx="173600" cy="187925"/>
            </a:xfrm>
          </p:grpSpPr>
          <p:sp>
            <p:nvSpPr>
              <p:cNvPr id="1074" name="Google Shape;1074;p7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75" name="Google Shape;1075;p7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77"/>
            <p:cNvGrpSpPr/>
            <p:nvPr/>
          </p:nvGrpSpPr>
          <p:grpSpPr>
            <a:xfrm>
              <a:off x="3775674" y="2798496"/>
              <a:ext cx="40545" cy="23564"/>
              <a:chOff x="3750475" y="2481850"/>
              <a:chExt cx="85125" cy="51800"/>
            </a:xfrm>
          </p:grpSpPr>
          <p:sp>
            <p:nvSpPr>
              <p:cNvPr id="1081" name="Google Shape;1081;p7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83" name="Google Shape;1083;p77"/>
            <p:cNvGrpSpPr/>
            <p:nvPr/>
          </p:nvGrpSpPr>
          <p:grpSpPr>
            <a:xfrm>
              <a:off x="3716946" y="2776024"/>
              <a:ext cx="81971" cy="76912"/>
              <a:chOff x="3627175" y="2432450"/>
              <a:chExt cx="172100" cy="169075"/>
            </a:xfrm>
          </p:grpSpPr>
          <p:sp>
            <p:nvSpPr>
              <p:cNvPr id="1084" name="Google Shape;1084;p7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86" name="Google Shape;1086;p7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87" name="Google Shape;1087;p77"/>
            <p:cNvGrpSpPr/>
            <p:nvPr/>
          </p:nvGrpSpPr>
          <p:grpSpPr>
            <a:xfrm>
              <a:off x="3685682" y="2845624"/>
              <a:ext cx="29311" cy="45055"/>
              <a:chOff x="3561536" y="2585450"/>
              <a:chExt cx="61539" cy="99045"/>
            </a:xfrm>
          </p:grpSpPr>
          <p:sp>
            <p:nvSpPr>
              <p:cNvPr id="1088" name="Google Shape;1088;p7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7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90" name="Google Shape;1090;p77"/>
            <p:cNvGrpSpPr/>
            <p:nvPr/>
          </p:nvGrpSpPr>
          <p:grpSpPr>
            <a:xfrm>
              <a:off x="3849905" y="2572252"/>
              <a:ext cx="74339" cy="119559"/>
              <a:chOff x="3906325" y="1984500"/>
              <a:chExt cx="156075" cy="262825"/>
            </a:xfrm>
          </p:grpSpPr>
          <p:sp>
            <p:nvSpPr>
              <p:cNvPr id="1091" name="Google Shape;1091;p7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92" name="Google Shape;1092;p7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77"/>
            <p:cNvGrpSpPr/>
            <p:nvPr/>
          </p:nvGrpSpPr>
          <p:grpSpPr>
            <a:xfrm>
              <a:off x="2654821" y="2414345"/>
              <a:ext cx="667570" cy="558731"/>
              <a:chOff x="1397225" y="1637375"/>
              <a:chExt cx="1401575" cy="1228250"/>
            </a:xfrm>
          </p:grpSpPr>
          <p:sp>
            <p:nvSpPr>
              <p:cNvPr id="1094" name="Google Shape;1094;p7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95" name="Google Shape;1095;p77"/>
              <p:cNvGrpSpPr/>
              <p:nvPr/>
            </p:nvGrpSpPr>
            <p:grpSpPr>
              <a:xfrm>
                <a:off x="1397225" y="1637375"/>
                <a:ext cx="1398775" cy="1228250"/>
                <a:chOff x="1397225" y="1637375"/>
                <a:chExt cx="1398775" cy="1228250"/>
              </a:xfrm>
            </p:grpSpPr>
            <p:sp>
              <p:nvSpPr>
                <p:cNvPr id="1096" name="Google Shape;1096;p7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7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8" name="Google Shape;1098;p77"/>
            <p:cNvGrpSpPr/>
            <p:nvPr/>
          </p:nvGrpSpPr>
          <p:grpSpPr>
            <a:xfrm>
              <a:off x="3230417" y="3103734"/>
              <a:ext cx="282982" cy="280332"/>
              <a:chOff x="2605700" y="3152850"/>
              <a:chExt cx="594125" cy="616250"/>
            </a:xfrm>
          </p:grpSpPr>
          <p:sp>
            <p:nvSpPr>
              <p:cNvPr id="1099" name="Google Shape;1099;p7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00" name="Google Shape;1100;p7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101" name="Google Shape;1101;p77"/>
            <p:cNvGrpSpPr/>
            <p:nvPr/>
          </p:nvGrpSpPr>
          <p:grpSpPr>
            <a:xfrm>
              <a:off x="3265985" y="3226989"/>
              <a:ext cx="87151" cy="346202"/>
              <a:chOff x="2680375" y="3423800"/>
              <a:chExt cx="182975" cy="761050"/>
            </a:xfrm>
          </p:grpSpPr>
          <p:sp>
            <p:nvSpPr>
              <p:cNvPr id="1102" name="Google Shape;1102;p7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03" name="Google Shape;1103;p7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77"/>
            <p:cNvGrpSpPr/>
            <p:nvPr/>
          </p:nvGrpSpPr>
          <p:grpSpPr>
            <a:xfrm>
              <a:off x="3855466" y="3289811"/>
              <a:ext cx="112514" cy="94210"/>
              <a:chOff x="3918000" y="3561900"/>
              <a:chExt cx="236225" cy="207100"/>
            </a:xfrm>
          </p:grpSpPr>
          <p:sp>
            <p:nvSpPr>
              <p:cNvPr id="1105" name="Google Shape;1105;p7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06" name="Google Shape;1106;p7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 name="Google Shape;1107;p7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7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7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110" name="Google Shape;1110;p77"/>
            <p:cNvGrpSpPr/>
            <p:nvPr/>
          </p:nvGrpSpPr>
          <p:grpSpPr>
            <a:xfrm>
              <a:off x="2905224" y="2311071"/>
              <a:ext cx="596721" cy="528992"/>
              <a:chOff x="1922950" y="1410350"/>
              <a:chExt cx="1252825" cy="1162875"/>
            </a:xfrm>
          </p:grpSpPr>
          <p:sp>
            <p:nvSpPr>
              <p:cNvPr id="1111" name="Google Shape;1111;p7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7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7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7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7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7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7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7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7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7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127" name="Google Shape;1127;p7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7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7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47" name="Google Shape;1147;p7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48" name="Google Shape;1148;p7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77"/>
            <p:cNvGrpSpPr/>
            <p:nvPr/>
          </p:nvGrpSpPr>
          <p:grpSpPr>
            <a:xfrm>
              <a:off x="3280929" y="3294542"/>
              <a:ext cx="109894" cy="272224"/>
              <a:chOff x="2711750" y="3572300"/>
              <a:chExt cx="230725" cy="598425"/>
            </a:xfrm>
          </p:grpSpPr>
          <p:sp>
            <p:nvSpPr>
              <p:cNvPr id="1150" name="Google Shape;1150;p7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 name="Google Shape;1152;p7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 name="Google Shape;1153;p77"/>
            <p:cNvGrpSpPr/>
            <p:nvPr/>
          </p:nvGrpSpPr>
          <p:grpSpPr>
            <a:xfrm>
              <a:off x="3790439" y="2408636"/>
              <a:ext cx="73017" cy="75684"/>
              <a:chOff x="3781475" y="1624825"/>
              <a:chExt cx="153300" cy="166375"/>
            </a:xfrm>
          </p:grpSpPr>
          <p:sp>
            <p:nvSpPr>
              <p:cNvPr id="1154" name="Google Shape;1154;p7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7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 name="Google Shape;1158;p7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 name="Google Shape;1165;p77"/>
            <p:cNvGrpSpPr/>
            <p:nvPr/>
          </p:nvGrpSpPr>
          <p:grpSpPr>
            <a:xfrm>
              <a:off x="4403342" y="3107749"/>
              <a:ext cx="316680" cy="101374"/>
              <a:chOff x="5068275" y="3161675"/>
              <a:chExt cx="664875" cy="222850"/>
            </a:xfrm>
          </p:grpSpPr>
          <p:sp>
            <p:nvSpPr>
              <p:cNvPr id="1166" name="Google Shape;1166;p7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7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7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7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7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 name="Google Shape;1199;p77"/>
            <p:cNvGrpSpPr/>
            <p:nvPr/>
          </p:nvGrpSpPr>
          <p:grpSpPr>
            <a:xfrm>
              <a:off x="3697513" y="2707266"/>
              <a:ext cx="59549" cy="79733"/>
              <a:chOff x="3586375" y="2281300"/>
              <a:chExt cx="125025" cy="175275"/>
            </a:xfrm>
          </p:grpSpPr>
          <p:sp>
            <p:nvSpPr>
              <p:cNvPr id="1200" name="Google Shape;1200;p7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 name="Google Shape;1202;p7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 name="Google Shape;1203;p77"/>
            <p:cNvGrpSpPr/>
            <p:nvPr/>
          </p:nvGrpSpPr>
          <p:grpSpPr>
            <a:xfrm>
              <a:off x="4513224" y="3221724"/>
              <a:ext cx="274563" cy="280321"/>
              <a:chOff x="5298975" y="3412225"/>
              <a:chExt cx="576450" cy="616225"/>
            </a:xfrm>
          </p:grpSpPr>
          <p:sp>
            <p:nvSpPr>
              <p:cNvPr id="1204" name="Google Shape;1204;p7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05" name="Google Shape;1205;p7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77"/>
            <p:cNvGrpSpPr/>
            <p:nvPr/>
          </p:nvGrpSpPr>
          <p:grpSpPr>
            <a:xfrm>
              <a:off x="4824403" y="3421846"/>
              <a:ext cx="110132" cy="130647"/>
              <a:chOff x="5952300" y="3852150"/>
              <a:chExt cx="231225" cy="287200"/>
            </a:xfrm>
          </p:grpSpPr>
          <p:sp>
            <p:nvSpPr>
              <p:cNvPr id="1207" name="Google Shape;1207;p7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 name="Google Shape;1209;p7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 name="Google Shape;1217;p77"/>
            <p:cNvGrpSpPr/>
            <p:nvPr/>
          </p:nvGrpSpPr>
          <p:grpSpPr>
            <a:xfrm>
              <a:off x="4295710" y="3079670"/>
              <a:ext cx="14968" cy="27135"/>
              <a:chOff x="4842300" y="3099950"/>
              <a:chExt cx="31425" cy="59650"/>
            </a:xfrm>
          </p:grpSpPr>
          <p:sp>
            <p:nvSpPr>
              <p:cNvPr id="1218" name="Google Shape;1218;p7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 name="Google Shape;1222;p7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 name="Google Shape;1230;p77"/>
            <p:cNvGrpSpPr/>
            <p:nvPr/>
          </p:nvGrpSpPr>
          <p:grpSpPr>
            <a:xfrm>
              <a:off x="3831056" y="2816010"/>
              <a:ext cx="37378" cy="27612"/>
              <a:chOff x="3866750" y="2520350"/>
              <a:chExt cx="78475" cy="60700"/>
            </a:xfrm>
          </p:grpSpPr>
          <p:sp>
            <p:nvSpPr>
              <p:cNvPr id="1231" name="Google Shape;1231;p7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 name="Google Shape;1235;p7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52" name="Google Shape;1252;p7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64" name="Google Shape;1264;p7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 name="Google Shape;1277;p77"/>
            <p:cNvGrpSpPr/>
            <p:nvPr/>
          </p:nvGrpSpPr>
          <p:grpSpPr>
            <a:xfrm>
              <a:off x="3632736" y="3051591"/>
              <a:ext cx="63288" cy="45217"/>
              <a:chOff x="3450375" y="3038225"/>
              <a:chExt cx="132875" cy="99400"/>
            </a:xfrm>
          </p:grpSpPr>
          <p:sp>
            <p:nvSpPr>
              <p:cNvPr id="1278" name="Google Shape;1278;p7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 name="Google Shape;1280;p7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89" name="Google Shape;1289;p7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99" name="Google Shape;1299;p7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05" name="Google Shape;1305;p7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77"/>
          <p:cNvGrpSpPr/>
          <p:nvPr/>
        </p:nvGrpSpPr>
        <p:grpSpPr>
          <a:xfrm>
            <a:off x="719116" y="2850945"/>
            <a:ext cx="2622876" cy="1333540"/>
            <a:chOff x="238125" y="1038125"/>
            <a:chExt cx="7146800" cy="3633625"/>
          </a:xfrm>
        </p:grpSpPr>
        <p:sp>
          <p:nvSpPr>
            <p:cNvPr id="1316" name="Google Shape;1316;p7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7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77"/>
          <p:cNvGrpSpPr/>
          <p:nvPr/>
        </p:nvGrpSpPr>
        <p:grpSpPr>
          <a:xfrm>
            <a:off x="5834044" y="993055"/>
            <a:ext cx="2590840" cy="1380235"/>
            <a:chOff x="233350" y="949250"/>
            <a:chExt cx="7137300" cy="3802300"/>
          </a:xfrm>
        </p:grpSpPr>
        <p:sp>
          <p:nvSpPr>
            <p:cNvPr id="2889" name="Google Shape;2889;p7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77"/>
          <p:cNvGrpSpPr/>
          <p:nvPr/>
        </p:nvGrpSpPr>
        <p:grpSpPr>
          <a:xfrm>
            <a:off x="7648473" y="3037828"/>
            <a:ext cx="104231" cy="320340"/>
            <a:chOff x="7564426" y="3224343"/>
            <a:chExt cx="119985" cy="368801"/>
          </a:xfrm>
        </p:grpSpPr>
        <p:sp>
          <p:nvSpPr>
            <p:cNvPr id="2941" name="Google Shape;2941;p7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77"/>
          <p:cNvGrpSpPr/>
          <p:nvPr/>
        </p:nvGrpSpPr>
        <p:grpSpPr>
          <a:xfrm>
            <a:off x="7347962" y="3031929"/>
            <a:ext cx="189489" cy="332132"/>
            <a:chOff x="8370831" y="3202002"/>
            <a:chExt cx="218129" cy="382376"/>
          </a:xfrm>
        </p:grpSpPr>
        <p:sp>
          <p:nvSpPr>
            <p:cNvPr id="2944" name="Google Shape;2944;p7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77"/>
          <p:cNvGrpSpPr/>
          <p:nvPr/>
        </p:nvGrpSpPr>
        <p:grpSpPr>
          <a:xfrm>
            <a:off x="8071351" y="3443061"/>
            <a:ext cx="309429" cy="267000"/>
            <a:chOff x="6742064" y="3750480"/>
            <a:chExt cx="399315" cy="344560"/>
          </a:xfrm>
        </p:grpSpPr>
        <p:sp>
          <p:nvSpPr>
            <p:cNvPr id="2947" name="Google Shape;2947;p7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77"/>
          <p:cNvGrpSpPr/>
          <p:nvPr/>
        </p:nvGrpSpPr>
        <p:grpSpPr>
          <a:xfrm>
            <a:off x="7610370" y="3794109"/>
            <a:ext cx="180437" cy="281608"/>
            <a:chOff x="7248525" y="3739696"/>
            <a:chExt cx="230531" cy="359790"/>
          </a:xfrm>
        </p:grpSpPr>
        <p:sp>
          <p:nvSpPr>
            <p:cNvPr id="2950" name="Google Shape;2950;p7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77"/>
          <p:cNvGrpSpPr/>
          <p:nvPr/>
        </p:nvGrpSpPr>
        <p:grpSpPr>
          <a:xfrm>
            <a:off x="7856289" y="3437333"/>
            <a:ext cx="162896" cy="278710"/>
            <a:chOff x="7601242" y="3729267"/>
            <a:chExt cx="222566" cy="380803"/>
          </a:xfrm>
        </p:grpSpPr>
        <p:sp>
          <p:nvSpPr>
            <p:cNvPr id="2953" name="Google Shape;2953;p7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5" name="Google Shape;2955;p77"/>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6" name="Google Shape;2956;p77"/>
          <p:cNvGrpSpPr/>
          <p:nvPr/>
        </p:nvGrpSpPr>
        <p:grpSpPr>
          <a:xfrm>
            <a:off x="7345935" y="3438473"/>
            <a:ext cx="193543" cy="275990"/>
            <a:chOff x="8304647" y="3738687"/>
            <a:chExt cx="225076" cy="320956"/>
          </a:xfrm>
        </p:grpSpPr>
        <p:sp>
          <p:nvSpPr>
            <p:cNvPr id="2957" name="Google Shape;2957;p7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77"/>
          <p:cNvGrpSpPr/>
          <p:nvPr/>
        </p:nvGrpSpPr>
        <p:grpSpPr>
          <a:xfrm>
            <a:off x="7618427" y="3438473"/>
            <a:ext cx="178492" cy="275990"/>
            <a:chOff x="8615101" y="3738687"/>
            <a:chExt cx="207573" cy="320956"/>
          </a:xfrm>
        </p:grpSpPr>
        <p:sp>
          <p:nvSpPr>
            <p:cNvPr id="2961" name="Google Shape;2961;p7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4" name="Google Shape;2964;p77"/>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5" name="Google Shape;2965;p77"/>
          <p:cNvGrpSpPr/>
          <p:nvPr/>
        </p:nvGrpSpPr>
        <p:grpSpPr>
          <a:xfrm>
            <a:off x="6013132" y="3559961"/>
            <a:ext cx="557671" cy="511283"/>
            <a:chOff x="6015419" y="3716859"/>
            <a:chExt cx="557671" cy="511283"/>
          </a:xfrm>
        </p:grpSpPr>
        <p:sp>
          <p:nvSpPr>
            <p:cNvPr id="2966" name="Google Shape;2966;p7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7" name="Google Shape;2967;p77"/>
            <p:cNvGrpSpPr/>
            <p:nvPr/>
          </p:nvGrpSpPr>
          <p:grpSpPr>
            <a:xfrm>
              <a:off x="6036094" y="3716980"/>
              <a:ext cx="529860" cy="510468"/>
              <a:chOff x="6036094" y="3716980"/>
              <a:chExt cx="529860" cy="510468"/>
            </a:xfrm>
          </p:grpSpPr>
          <p:sp>
            <p:nvSpPr>
              <p:cNvPr id="2968" name="Google Shape;2968;p7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78" name="Google Shape;2978;p77"/>
          <p:cNvGrpSpPr/>
          <p:nvPr/>
        </p:nvGrpSpPr>
        <p:grpSpPr>
          <a:xfrm>
            <a:off x="6642017" y="2916730"/>
            <a:ext cx="576302" cy="511871"/>
            <a:chOff x="6644304" y="3073628"/>
            <a:chExt cx="576302" cy="511871"/>
          </a:xfrm>
        </p:grpSpPr>
        <p:sp>
          <p:nvSpPr>
            <p:cNvPr id="2979" name="Google Shape;2979;p7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0" name="Google Shape;2980;p77"/>
            <p:cNvGrpSpPr/>
            <p:nvPr/>
          </p:nvGrpSpPr>
          <p:grpSpPr>
            <a:xfrm>
              <a:off x="6712169" y="3085440"/>
              <a:ext cx="481622" cy="494913"/>
              <a:chOff x="6712169" y="3085440"/>
              <a:chExt cx="481622" cy="494913"/>
            </a:xfrm>
          </p:grpSpPr>
          <p:sp>
            <p:nvSpPr>
              <p:cNvPr id="2981" name="Google Shape;2981;p7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6" name="Google Shape;2986;p7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77"/>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77"/>
          <p:cNvGrpSpPr/>
          <p:nvPr/>
        </p:nvGrpSpPr>
        <p:grpSpPr>
          <a:xfrm>
            <a:off x="6649868" y="3559725"/>
            <a:ext cx="560631" cy="511352"/>
            <a:chOff x="6652154" y="3716623"/>
            <a:chExt cx="560631" cy="511352"/>
          </a:xfrm>
        </p:grpSpPr>
        <p:sp>
          <p:nvSpPr>
            <p:cNvPr id="2991" name="Google Shape;2991;p7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2" name="Google Shape;2992;p77"/>
            <p:cNvGrpSpPr/>
            <p:nvPr/>
          </p:nvGrpSpPr>
          <p:grpSpPr>
            <a:xfrm>
              <a:off x="6669657" y="3716715"/>
              <a:ext cx="466779" cy="464290"/>
              <a:chOff x="6669657" y="3716715"/>
              <a:chExt cx="466779" cy="464290"/>
            </a:xfrm>
          </p:grpSpPr>
          <p:sp>
            <p:nvSpPr>
              <p:cNvPr id="2993" name="Google Shape;2993;p7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06" name="Google Shape;3006;p77"/>
          <p:cNvGrpSpPr/>
          <p:nvPr/>
        </p:nvGrpSpPr>
        <p:grpSpPr>
          <a:xfrm>
            <a:off x="7843959" y="3841134"/>
            <a:ext cx="187557" cy="187557"/>
            <a:chOff x="8565775" y="671075"/>
            <a:chExt cx="441000" cy="441000"/>
          </a:xfrm>
        </p:grpSpPr>
        <p:sp>
          <p:nvSpPr>
            <p:cNvPr id="3007" name="Google Shape;3007;p7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9" name="Google Shape;3009;p77"/>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7"/>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1" name="Google Shape;3011;p77"/>
          <p:cNvGrpSpPr/>
          <p:nvPr/>
        </p:nvGrpSpPr>
        <p:grpSpPr>
          <a:xfrm>
            <a:off x="5997814" y="2919352"/>
            <a:ext cx="587871" cy="512373"/>
            <a:chOff x="6000100" y="3076250"/>
            <a:chExt cx="587871" cy="512373"/>
          </a:xfrm>
        </p:grpSpPr>
        <p:sp>
          <p:nvSpPr>
            <p:cNvPr id="3012" name="Google Shape;3012;p7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3" name="Google Shape;3013;p77"/>
            <p:cNvGrpSpPr/>
            <p:nvPr/>
          </p:nvGrpSpPr>
          <p:grpSpPr>
            <a:xfrm>
              <a:off x="6031360" y="3076713"/>
              <a:ext cx="539107" cy="480965"/>
              <a:chOff x="6031360" y="3076713"/>
              <a:chExt cx="539107" cy="480965"/>
            </a:xfrm>
          </p:grpSpPr>
          <p:sp>
            <p:nvSpPr>
              <p:cNvPr id="3014" name="Google Shape;3014;p7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1" name="Google Shape;3021;p77"/>
          <p:cNvGrpSpPr/>
          <p:nvPr/>
        </p:nvGrpSpPr>
        <p:grpSpPr>
          <a:xfrm>
            <a:off x="3369305" y="938716"/>
            <a:ext cx="2310381" cy="1488888"/>
            <a:chOff x="229225" y="549050"/>
            <a:chExt cx="7161750" cy="4615275"/>
          </a:xfrm>
        </p:grpSpPr>
        <p:sp>
          <p:nvSpPr>
            <p:cNvPr id="3022" name="Google Shape;3022;p7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77"/>
          <p:cNvGrpSpPr/>
          <p:nvPr/>
        </p:nvGrpSpPr>
        <p:grpSpPr>
          <a:xfrm>
            <a:off x="3514723" y="2830563"/>
            <a:ext cx="2310282" cy="1374222"/>
            <a:chOff x="238125" y="732525"/>
            <a:chExt cx="7130500" cy="4241425"/>
          </a:xfrm>
        </p:grpSpPr>
        <p:sp>
          <p:nvSpPr>
            <p:cNvPr id="3140" name="Google Shape;3140;p7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7" name="Shape 3257"/>
        <p:cNvGrpSpPr/>
        <p:nvPr/>
      </p:nvGrpSpPr>
      <p:grpSpPr>
        <a:xfrm>
          <a:off x="0" y="0"/>
          <a:ext cx="0" cy="0"/>
          <a:chOff x="0" y="0"/>
          <a:chExt cx="0" cy="0"/>
        </a:xfrm>
      </p:grpSpPr>
      <p:grpSp>
        <p:nvGrpSpPr>
          <p:cNvPr id="3258" name="Google Shape;3258;p78"/>
          <p:cNvGrpSpPr/>
          <p:nvPr/>
        </p:nvGrpSpPr>
        <p:grpSpPr>
          <a:xfrm>
            <a:off x="725414" y="969763"/>
            <a:ext cx="2507799" cy="206239"/>
            <a:chOff x="106648" y="895722"/>
            <a:chExt cx="4481413" cy="374300"/>
          </a:xfrm>
        </p:grpSpPr>
        <p:grpSp>
          <p:nvGrpSpPr>
            <p:cNvPr id="3259" name="Google Shape;3259;p78"/>
            <p:cNvGrpSpPr/>
            <p:nvPr/>
          </p:nvGrpSpPr>
          <p:grpSpPr>
            <a:xfrm>
              <a:off x="2233276" y="895722"/>
              <a:ext cx="1082667" cy="223591"/>
              <a:chOff x="4808316" y="2800065"/>
              <a:chExt cx="1999386" cy="412910"/>
            </a:xfrm>
          </p:grpSpPr>
          <p:sp>
            <p:nvSpPr>
              <p:cNvPr id="3260" name="Google Shape;3260;p7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1" name="Google Shape;3261;p78"/>
              <p:cNvGrpSpPr/>
              <p:nvPr/>
            </p:nvGrpSpPr>
            <p:grpSpPr>
              <a:xfrm>
                <a:off x="4808316" y="2800065"/>
                <a:ext cx="92400" cy="411825"/>
                <a:chOff x="845575" y="2563700"/>
                <a:chExt cx="92400" cy="411825"/>
              </a:xfrm>
            </p:grpSpPr>
            <p:cxnSp>
              <p:nvCxnSpPr>
                <p:cNvPr id="3262" name="Google Shape;3262;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63" name="Google Shape;3263;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4" name="Google Shape;3264;p78"/>
            <p:cNvGrpSpPr/>
            <p:nvPr/>
          </p:nvGrpSpPr>
          <p:grpSpPr>
            <a:xfrm>
              <a:off x="106648" y="895722"/>
              <a:ext cx="1088401" cy="223591"/>
              <a:chOff x="881025" y="2800065"/>
              <a:chExt cx="2009975" cy="412910"/>
            </a:xfrm>
          </p:grpSpPr>
          <p:sp>
            <p:nvSpPr>
              <p:cNvPr id="3265" name="Google Shape;3265;p7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6" name="Google Shape;3266;p78"/>
              <p:cNvGrpSpPr/>
              <p:nvPr/>
            </p:nvGrpSpPr>
            <p:grpSpPr>
              <a:xfrm>
                <a:off x="881025" y="2800065"/>
                <a:ext cx="92400" cy="411825"/>
                <a:chOff x="845575" y="2563700"/>
                <a:chExt cx="92400" cy="411825"/>
              </a:xfrm>
            </p:grpSpPr>
            <p:cxnSp>
              <p:nvCxnSpPr>
                <p:cNvPr id="3267" name="Google Shape;3267;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68" name="Google Shape;3268;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9" name="Google Shape;3269;p78"/>
            <p:cNvGrpSpPr/>
            <p:nvPr/>
          </p:nvGrpSpPr>
          <p:grpSpPr>
            <a:xfrm>
              <a:off x="1172346" y="1047018"/>
              <a:ext cx="1083151" cy="223003"/>
              <a:chOff x="2849073" y="3079467"/>
              <a:chExt cx="2000279" cy="411825"/>
            </a:xfrm>
          </p:grpSpPr>
          <p:sp>
            <p:nvSpPr>
              <p:cNvPr id="3270" name="Google Shape;3270;p7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1" name="Google Shape;3271;p78"/>
              <p:cNvGrpSpPr/>
              <p:nvPr/>
            </p:nvGrpSpPr>
            <p:grpSpPr>
              <a:xfrm rot="10800000">
                <a:off x="2849073" y="3079467"/>
                <a:ext cx="92400" cy="411825"/>
                <a:chOff x="2070100" y="2563700"/>
                <a:chExt cx="92400" cy="411825"/>
              </a:xfrm>
            </p:grpSpPr>
            <p:cxnSp>
              <p:nvCxnSpPr>
                <p:cNvPr id="3272" name="Google Shape;3272;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73" name="Google Shape;3273;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4" name="Google Shape;3274;p78"/>
            <p:cNvGrpSpPr/>
            <p:nvPr/>
          </p:nvGrpSpPr>
          <p:grpSpPr>
            <a:xfrm>
              <a:off x="3290132" y="1047018"/>
              <a:ext cx="1297929" cy="223003"/>
              <a:chOff x="6760035" y="3079467"/>
              <a:chExt cx="2396914" cy="411825"/>
            </a:xfrm>
          </p:grpSpPr>
          <p:sp>
            <p:nvSpPr>
              <p:cNvPr id="3275" name="Google Shape;3275;p7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6" name="Google Shape;3276;p78"/>
              <p:cNvGrpSpPr/>
              <p:nvPr/>
            </p:nvGrpSpPr>
            <p:grpSpPr>
              <a:xfrm rot="10800000">
                <a:off x="6760035" y="3079467"/>
                <a:ext cx="92400" cy="411825"/>
                <a:chOff x="2070100" y="2563700"/>
                <a:chExt cx="92400" cy="411825"/>
              </a:xfrm>
            </p:grpSpPr>
            <p:cxnSp>
              <p:nvCxnSpPr>
                <p:cNvPr id="3277" name="Google Shape;3277;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78" name="Google Shape;3278;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279" name="Google Shape;3279;p78"/>
          <p:cNvGrpSpPr/>
          <p:nvPr/>
        </p:nvGrpSpPr>
        <p:grpSpPr>
          <a:xfrm>
            <a:off x="2143176" y="3369134"/>
            <a:ext cx="1086701" cy="799429"/>
            <a:chOff x="2183288" y="3555572"/>
            <a:chExt cx="1136241" cy="835873"/>
          </a:xfrm>
        </p:grpSpPr>
        <p:sp>
          <p:nvSpPr>
            <p:cNvPr id="3280" name="Google Shape;3280;p7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1" name="Google Shape;3281;p78"/>
            <p:cNvGrpSpPr/>
            <p:nvPr/>
          </p:nvGrpSpPr>
          <p:grpSpPr>
            <a:xfrm>
              <a:off x="2205895" y="3637269"/>
              <a:ext cx="1089848" cy="724993"/>
              <a:chOff x="2205895" y="3637269"/>
              <a:chExt cx="1089848" cy="724993"/>
            </a:xfrm>
          </p:grpSpPr>
          <p:sp>
            <p:nvSpPr>
              <p:cNvPr id="3282" name="Google Shape;3282;p7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8" name="Google Shape;3288;p7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89" name="Google Shape;3289;p7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90" name="Google Shape;3290;p78"/>
            <p:cNvGrpSpPr/>
            <p:nvPr/>
          </p:nvGrpSpPr>
          <p:grpSpPr>
            <a:xfrm>
              <a:off x="3173850" y="3779426"/>
              <a:ext cx="145679" cy="70048"/>
              <a:chOff x="3173850" y="3779426"/>
              <a:chExt cx="145679" cy="70048"/>
            </a:xfrm>
          </p:grpSpPr>
          <p:cxnSp>
            <p:nvCxnSpPr>
              <p:cNvPr id="3291" name="Google Shape;3291;p7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292" name="Google Shape;3292;p7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78"/>
            <p:cNvGrpSpPr/>
            <p:nvPr/>
          </p:nvGrpSpPr>
          <p:grpSpPr>
            <a:xfrm>
              <a:off x="2183288" y="4139483"/>
              <a:ext cx="145133" cy="70048"/>
              <a:chOff x="2183288" y="4139483"/>
              <a:chExt cx="145133" cy="70048"/>
            </a:xfrm>
          </p:grpSpPr>
          <p:cxnSp>
            <p:nvCxnSpPr>
              <p:cNvPr id="3294" name="Google Shape;3294;p7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295" name="Google Shape;3295;p7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6" name="Google Shape;3296;p7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97" name="Google Shape;3297;p7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98" name="Google Shape;3298;p78"/>
            <p:cNvGrpSpPr/>
            <p:nvPr/>
          </p:nvGrpSpPr>
          <p:grpSpPr>
            <a:xfrm>
              <a:off x="2943836" y="4268886"/>
              <a:ext cx="60717" cy="122559"/>
              <a:chOff x="2943836" y="4268886"/>
              <a:chExt cx="60717" cy="122559"/>
            </a:xfrm>
          </p:grpSpPr>
          <p:sp>
            <p:nvSpPr>
              <p:cNvPr id="3299" name="Google Shape;3299;p7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00" name="Google Shape;3300;p7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301" name="Google Shape;3301;p78"/>
          <p:cNvGrpSpPr/>
          <p:nvPr/>
        </p:nvGrpSpPr>
        <p:grpSpPr>
          <a:xfrm>
            <a:off x="3406121" y="1290134"/>
            <a:ext cx="1675870" cy="758251"/>
            <a:chOff x="3530532" y="1496185"/>
            <a:chExt cx="1562000" cy="706730"/>
          </a:xfrm>
        </p:grpSpPr>
        <p:cxnSp>
          <p:nvCxnSpPr>
            <p:cNvPr id="3302" name="Google Shape;3302;p7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303" name="Google Shape;3303;p78"/>
            <p:cNvGrpSpPr/>
            <p:nvPr/>
          </p:nvGrpSpPr>
          <p:grpSpPr>
            <a:xfrm>
              <a:off x="3530532" y="1496185"/>
              <a:ext cx="323430" cy="463587"/>
              <a:chOff x="3530532" y="1496185"/>
              <a:chExt cx="323430" cy="463587"/>
            </a:xfrm>
          </p:grpSpPr>
          <p:grpSp>
            <p:nvGrpSpPr>
              <p:cNvPr id="3304" name="Google Shape;3304;p78"/>
              <p:cNvGrpSpPr/>
              <p:nvPr/>
            </p:nvGrpSpPr>
            <p:grpSpPr>
              <a:xfrm>
                <a:off x="3567462" y="1496185"/>
                <a:ext cx="286500" cy="361376"/>
                <a:chOff x="3567462" y="1496185"/>
                <a:chExt cx="286500" cy="361376"/>
              </a:xfrm>
            </p:grpSpPr>
            <p:cxnSp>
              <p:nvCxnSpPr>
                <p:cNvPr id="3305" name="Google Shape;3305;p7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06" name="Google Shape;3306;p7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7" name="Google Shape;3307;p7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78"/>
            <p:cNvGrpSpPr/>
            <p:nvPr/>
          </p:nvGrpSpPr>
          <p:grpSpPr>
            <a:xfrm>
              <a:off x="3891569" y="1779209"/>
              <a:ext cx="323945" cy="423706"/>
              <a:chOff x="3891569" y="1779209"/>
              <a:chExt cx="323945" cy="423706"/>
            </a:xfrm>
          </p:grpSpPr>
          <p:grpSp>
            <p:nvGrpSpPr>
              <p:cNvPr id="3309" name="Google Shape;3309;p78"/>
              <p:cNvGrpSpPr/>
              <p:nvPr/>
            </p:nvGrpSpPr>
            <p:grpSpPr>
              <a:xfrm>
                <a:off x="3929014" y="1881638"/>
                <a:ext cx="286500" cy="321278"/>
                <a:chOff x="3929014" y="1881638"/>
                <a:chExt cx="286500" cy="321278"/>
              </a:xfrm>
            </p:grpSpPr>
            <p:cxnSp>
              <p:nvCxnSpPr>
                <p:cNvPr id="3310" name="Google Shape;3310;p7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311" name="Google Shape;3311;p7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2" name="Google Shape;3312;p7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3" name="Google Shape;3313;p78"/>
            <p:cNvGrpSpPr/>
            <p:nvPr/>
          </p:nvGrpSpPr>
          <p:grpSpPr>
            <a:xfrm>
              <a:off x="4252606" y="1496185"/>
              <a:ext cx="324721" cy="463587"/>
              <a:chOff x="4252606" y="1496185"/>
              <a:chExt cx="324721" cy="463587"/>
            </a:xfrm>
          </p:grpSpPr>
          <p:grpSp>
            <p:nvGrpSpPr>
              <p:cNvPr id="3314" name="Google Shape;3314;p78"/>
              <p:cNvGrpSpPr/>
              <p:nvPr/>
            </p:nvGrpSpPr>
            <p:grpSpPr>
              <a:xfrm>
                <a:off x="4290828" y="1496185"/>
                <a:ext cx="286500" cy="361376"/>
                <a:chOff x="4290828" y="1496185"/>
                <a:chExt cx="286500" cy="361376"/>
              </a:xfrm>
            </p:grpSpPr>
            <p:cxnSp>
              <p:nvCxnSpPr>
                <p:cNvPr id="3315" name="Google Shape;3315;p7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16" name="Google Shape;3316;p7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7" name="Google Shape;3317;p7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8" name="Google Shape;3318;p78"/>
            <p:cNvGrpSpPr/>
            <p:nvPr/>
          </p:nvGrpSpPr>
          <p:grpSpPr>
            <a:xfrm>
              <a:off x="4613643" y="1763716"/>
              <a:ext cx="325308" cy="439200"/>
              <a:chOff x="4613643" y="1763716"/>
              <a:chExt cx="325308" cy="439200"/>
            </a:xfrm>
          </p:grpSpPr>
          <p:grpSp>
            <p:nvGrpSpPr>
              <p:cNvPr id="3319" name="Google Shape;3319;p78"/>
              <p:cNvGrpSpPr/>
              <p:nvPr/>
            </p:nvGrpSpPr>
            <p:grpSpPr>
              <a:xfrm>
                <a:off x="4652451" y="1879538"/>
                <a:ext cx="286500" cy="323378"/>
                <a:chOff x="4652451" y="1879538"/>
                <a:chExt cx="286500" cy="323378"/>
              </a:xfrm>
            </p:grpSpPr>
            <p:cxnSp>
              <p:nvCxnSpPr>
                <p:cNvPr id="3320" name="Google Shape;3320;p7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321" name="Google Shape;3321;p7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2" name="Google Shape;3322;p7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3" name="Google Shape;3323;p78"/>
          <p:cNvGrpSpPr/>
          <p:nvPr/>
        </p:nvGrpSpPr>
        <p:grpSpPr>
          <a:xfrm>
            <a:off x="3417981" y="2143759"/>
            <a:ext cx="1652173" cy="391517"/>
            <a:chOff x="3512551" y="2358270"/>
            <a:chExt cx="1597383" cy="378533"/>
          </a:xfrm>
        </p:grpSpPr>
        <p:cxnSp>
          <p:nvCxnSpPr>
            <p:cNvPr id="3324" name="Google Shape;3324;p78"/>
            <p:cNvCxnSpPr>
              <a:stCxn id="3325" idx="6"/>
              <a:endCxn id="332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327" name="Google Shape;3327;p78"/>
            <p:cNvGrpSpPr/>
            <p:nvPr/>
          </p:nvGrpSpPr>
          <p:grpSpPr>
            <a:xfrm>
              <a:off x="3512551" y="2358270"/>
              <a:ext cx="225647" cy="307714"/>
              <a:chOff x="2182679" y="2004714"/>
              <a:chExt cx="792300" cy="1080458"/>
            </a:xfrm>
          </p:grpSpPr>
          <p:cxnSp>
            <p:nvCxnSpPr>
              <p:cNvPr id="3328" name="Google Shape;3328;p78"/>
              <p:cNvCxnSpPr>
                <a:stCxn id="332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25" name="Google Shape;3325;p7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78"/>
            <p:cNvGrpSpPr/>
            <p:nvPr/>
          </p:nvGrpSpPr>
          <p:grpSpPr>
            <a:xfrm>
              <a:off x="3969644" y="2440153"/>
              <a:ext cx="225853" cy="296651"/>
              <a:chOff x="3775710" y="1729289"/>
              <a:chExt cx="136500" cy="179289"/>
            </a:xfrm>
          </p:grpSpPr>
          <p:cxnSp>
            <p:nvCxnSpPr>
              <p:cNvPr id="3331" name="Google Shape;3331;p7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332" name="Google Shape;3332;p7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4" name="Google Shape;3334;p78"/>
            <p:cNvGrpSpPr/>
            <p:nvPr/>
          </p:nvGrpSpPr>
          <p:grpSpPr>
            <a:xfrm>
              <a:off x="4427051" y="2358270"/>
              <a:ext cx="225647" cy="307714"/>
              <a:chOff x="5393704" y="2004714"/>
              <a:chExt cx="792300" cy="1080458"/>
            </a:xfrm>
          </p:grpSpPr>
          <p:cxnSp>
            <p:nvCxnSpPr>
              <p:cNvPr id="3335" name="Google Shape;3335;p78"/>
              <p:cNvCxnSpPr>
                <a:stCxn id="333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37" name="Google Shape;3337;p7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78"/>
            <p:cNvGrpSpPr/>
            <p:nvPr/>
          </p:nvGrpSpPr>
          <p:grpSpPr>
            <a:xfrm>
              <a:off x="4884287" y="2440252"/>
              <a:ext cx="225647" cy="296532"/>
              <a:chOff x="6999166" y="2292572"/>
              <a:chExt cx="792300" cy="1041192"/>
            </a:xfrm>
          </p:grpSpPr>
          <p:cxnSp>
            <p:nvCxnSpPr>
              <p:cNvPr id="3339" name="Google Shape;3339;p7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326" name="Google Shape;3326;p7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1" name="Google Shape;3341;p78"/>
          <p:cNvGrpSpPr/>
          <p:nvPr/>
        </p:nvGrpSpPr>
        <p:grpSpPr>
          <a:xfrm>
            <a:off x="6838789" y="979959"/>
            <a:ext cx="1581844" cy="732818"/>
            <a:chOff x="634175" y="2986275"/>
            <a:chExt cx="3147949" cy="1458344"/>
          </a:xfrm>
        </p:grpSpPr>
        <p:cxnSp>
          <p:nvCxnSpPr>
            <p:cNvPr id="3342" name="Google Shape;3342;p78"/>
            <p:cNvCxnSpPr>
              <a:stCxn id="3343" idx="4"/>
              <a:endCxn id="334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345" name="Google Shape;3345;p78"/>
            <p:cNvCxnSpPr>
              <a:stCxn id="3344" idx="0"/>
              <a:endCxn id="334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47" name="Google Shape;3347;p78"/>
            <p:cNvCxnSpPr>
              <a:stCxn id="3346" idx="4"/>
              <a:endCxn id="334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49" name="Google Shape;3349;p78"/>
            <p:cNvCxnSpPr>
              <a:stCxn id="3348" idx="0"/>
              <a:endCxn id="335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350" name="Google Shape;3350;p7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6" name="Google Shape;3346;p7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3" name="Google Shape;3343;p7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8" name="Google Shape;3348;p7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4" name="Google Shape;3344;p7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351" name="Google Shape;3351;p78"/>
          <p:cNvGrpSpPr/>
          <p:nvPr/>
        </p:nvGrpSpPr>
        <p:grpSpPr>
          <a:xfrm>
            <a:off x="3406504" y="2674269"/>
            <a:ext cx="1675128" cy="313674"/>
            <a:chOff x="998425" y="1182125"/>
            <a:chExt cx="1065400" cy="199500"/>
          </a:xfrm>
        </p:grpSpPr>
        <p:sp>
          <p:nvSpPr>
            <p:cNvPr id="3352" name="Google Shape;3352;p7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78"/>
          <p:cNvGrpSpPr/>
          <p:nvPr/>
        </p:nvGrpSpPr>
        <p:grpSpPr>
          <a:xfrm>
            <a:off x="3406503" y="3630235"/>
            <a:ext cx="1675129" cy="525345"/>
            <a:chOff x="5194708" y="3484366"/>
            <a:chExt cx="3148148" cy="987304"/>
          </a:xfrm>
        </p:grpSpPr>
        <p:grpSp>
          <p:nvGrpSpPr>
            <p:cNvPr id="3358" name="Google Shape;3358;p78"/>
            <p:cNvGrpSpPr/>
            <p:nvPr/>
          </p:nvGrpSpPr>
          <p:grpSpPr>
            <a:xfrm>
              <a:off x="7531521" y="3484366"/>
              <a:ext cx="811335" cy="987304"/>
              <a:chOff x="3379425" y="1617275"/>
              <a:chExt cx="1090650" cy="1327200"/>
            </a:xfrm>
          </p:grpSpPr>
          <p:sp>
            <p:nvSpPr>
              <p:cNvPr id="3359" name="Google Shape;3359;p7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78"/>
            <p:cNvGrpSpPr/>
            <p:nvPr/>
          </p:nvGrpSpPr>
          <p:grpSpPr>
            <a:xfrm>
              <a:off x="6752546" y="3484366"/>
              <a:ext cx="811428" cy="987304"/>
              <a:chOff x="2332275" y="1617275"/>
              <a:chExt cx="1090775" cy="1327200"/>
            </a:xfrm>
          </p:grpSpPr>
          <p:sp>
            <p:nvSpPr>
              <p:cNvPr id="3363" name="Google Shape;3363;p7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6" name="Google Shape;3366;p78"/>
            <p:cNvGrpSpPr/>
            <p:nvPr/>
          </p:nvGrpSpPr>
          <p:grpSpPr>
            <a:xfrm>
              <a:off x="5973664" y="3484366"/>
              <a:ext cx="811335" cy="987304"/>
              <a:chOff x="1285250" y="1617275"/>
              <a:chExt cx="1090650" cy="1327200"/>
            </a:xfrm>
          </p:grpSpPr>
          <p:sp>
            <p:nvSpPr>
              <p:cNvPr id="3367" name="Google Shape;3367;p7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78"/>
            <p:cNvGrpSpPr/>
            <p:nvPr/>
          </p:nvGrpSpPr>
          <p:grpSpPr>
            <a:xfrm>
              <a:off x="5194708" y="3484366"/>
              <a:ext cx="811409" cy="987304"/>
              <a:chOff x="238125" y="1617275"/>
              <a:chExt cx="1090750" cy="1327200"/>
            </a:xfrm>
          </p:grpSpPr>
          <p:sp>
            <p:nvSpPr>
              <p:cNvPr id="3371" name="Google Shape;3371;p7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74" name="Google Shape;3374;p78"/>
          <p:cNvGrpSpPr/>
          <p:nvPr/>
        </p:nvGrpSpPr>
        <p:grpSpPr>
          <a:xfrm>
            <a:off x="6840188" y="2276124"/>
            <a:ext cx="1579046" cy="522230"/>
            <a:chOff x="6853641" y="2534077"/>
            <a:chExt cx="1515545" cy="501229"/>
          </a:xfrm>
        </p:grpSpPr>
        <p:grpSp>
          <p:nvGrpSpPr>
            <p:cNvPr id="3375" name="Google Shape;3375;p78"/>
            <p:cNvGrpSpPr/>
            <p:nvPr/>
          </p:nvGrpSpPr>
          <p:grpSpPr>
            <a:xfrm>
              <a:off x="6853641" y="2618923"/>
              <a:ext cx="1515545" cy="324556"/>
              <a:chOff x="6853641" y="2618923"/>
              <a:chExt cx="1515545" cy="324556"/>
            </a:xfrm>
          </p:grpSpPr>
          <p:sp>
            <p:nvSpPr>
              <p:cNvPr id="3376" name="Google Shape;3376;p7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1" name="Google Shape;3381;p7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78"/>
          <p:cNvGrpSpPr/>
          <p:nvPr/>
        </p:nvGrpSpPr>
        <p:grpSpPr>
          <a:xfrm>
            <a:off x="3435080" y="3151165"/>
            <a:ext cx="1617976" cy="346616"/>
            <a:chOff x="1808063" y="4294338"/>
            <a:chExt cx="3370782" cy="721817"/>
          </a:xfrm>
        </p:grpSpPr>
        <p:sp>
          <p:nvSpPr>
            <p:cNvPr id="3387" name="Google Shape;3387;p7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78"/>
          <p:cNvGrpSpPr/>
          <p:nvPr/>
        </p:nvGrpSpPr>
        <p:grpSpPr>
          <a:xfrm>
            <a:off x="5261076" y="3817915"/>
            <a:ext cx="1417067" cy="350605"/>
            <a:chOff x="4234950" y="2101012"/>
            <a:chExt cx="4219974" cy="1044090"/>
          </a:xfrm>
        </p:grpSpPr>
        <p:sp>
          <p:nvSpPr>
            <p:cNvPr id="3398" name="Google Shape;3398;p7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78"/>
          <p:cNvGrpSpPr/>
          <p:nvPr/>
        </p:nvGrpSpPr>
        <p:grpSpPr>
          <a:xfrm>
            <a:off x="6836548" y="1808672"/>
            <a:ext cx="1586327" cy="371557"/>
            <a:chOff x="1247650" y="2075423"/>
            <a:chExt cx="6648477" cy="1557238"/>
          </a:xfrm>
        </p:grpSpPr>
        <p:sp>
          <p:nvSpPr>
            <p:cNvPr id="3415" name="Google Shape;3415;p7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1" name="Google Shape;3421;p78"/>
          <p:cNvGrpSpPr/>
          <p:nvPr/>
        </p:nvGrpSpPr>
        <p:grpSpPr>
          <a:xfrm>
            <a:off x="5267818" y="961862"/>
            <a:ext cx="1415601" cy="1648533"/>
            <a:chOff x="1839112" y="2209163"/>
            <a:chExt cx="1918159" cy="2233784"/>
          </a:xfrm>
        </p:grpSpPr>
        <p:sp>
          <p:nvSpPr>
            <p:cNvPr id="3422" name="Google Shape;3422;p7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5" name="Google Shape;3425;p78"/>
            <p:cNvCxnSpPr>
              <a:stCxn id="3422" idx="6"/>
              <a:endCxn id="342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26" name="Google Shape;3426;p78"/>
            <p:cNvCxnSpPr>
              <a:stCxn id="3423" idx="4"/>
              <a:endCxn id="342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428" name="Google Shape;3428;p78"/>
            <p:cNvCxnSpPr>
              <a:stCxn id="3427" idx="6"/>
              <a:endCxn id="342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29" name="Google Shape;3429;p78"/>
            <p:cNvCxnSpPr>
              <a:stCxn id="3424" idx="4"/>
              <a:endCxn id="343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427" name="Google Shape;3427;p7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2" name="Google Shape;3432;p78"/>
            <p:cNvCxnSpPr>
              <a:endCxn id="343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433" name="Google Shape;3433;p78"/>
          <p:cNvGrpSpPr/>
          <p:nvPr/>
        </p:nvGrpSpPr>
        <p:grpSpPr>
          <a:xfrm>
            <a:off x="3425084" y="979946"/>
            <a:ext cx="1637968" cy="154942"/>
            <a:chOff x="238125" y="2506075"/>
            <a:chExt cx="7115411" cy="673075"/>
          </a:xfrm>
        </p:grpSpPr>
        <p:sp>
          <p:nvSpPr>
            <p:cNvPr id="3434" name="Google Shape;3434;p7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9" name="Google Shape;3439;p78"/>
          <p:cNvGrpSpPr/>
          <p:nvPr/>
        </p:nvGrpSpPr>
        <p:grpSpPr>
          <a:xfrm>
            <a:off x="1965820" y="1294664"/>
            <a:ext cx="1262932" cy="785408"/>
            <a:chOff x="548861" y="389676"/>
            <a:chExt cx="3843371" cy="2390163"/>
          </a:xfrm>
        </p:grpSpPr>
        <p:cxnSp>
          <p:nvCxnSpPr>
            <p:cNvPr id="3440" name="Google Shape;3440;p7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41" name="Google Shape;3441;p7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42" name="Google Shape;3442;p7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43" name="Google Shape;3443;p7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444" name="Google Shape;3444;p7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445" name="Google Shape;3445;p7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6" name="Google Shape;3446;p7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447" name="Google Shape;3447;p7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3" name="Google Shape;3453;p78"/>
          <p:cNvGrpSpPr/>
          <p:nvPr/>
        </p:nvGrpSpPr>
        <p:grpSpPr>
          <a:xfrm>
            <a:off x="753952" y="2401541"/>
            <a:ext cx="1412054" cy="633562"/>
            <a:chOff x="1187400" y="2529299"/>
            <a:chExt cx="6769193" cy="2241903"/>
          </a:xfrm>
        </p:grpSpPr>
        <p:sp>
          <p:nvSpPr>
            <p:cNvPr id="3454" name="Google Shape;3454;p7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455" name="Google Shape;3455;p7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6" name="Google Shape;3456;p7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7" name="Google Shape;3457;p7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8" name="Google Shape;3458;p7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9" name="Google Shape;3459;p7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60" name="Google Shape;3460;p7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461" name="Google Shape;3461;p78"/>
            <p:cNvCxnSpPr>
              <a:stCxn id="3454" idx="2"/>
              <a:endCxn id="345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2" name="Google Shape;3462;p78"/>
            <p:cNvCxnSpPr>
              <a:stCxn id="3456" idx="0"/>
              <a:endCxn id="345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3" name="Google Shape;3463;p78"/>
            <p:cNvCxnSpPr>
              <a:stCxn id="3456" idx="2"/>
              <a:endCxn id="345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4" name="Google Shape;3464;p78"/>
            <p:cNvCxnSpPr>
              <a:stCxn id="3457" idx="0"/>
              <a:endCxn id="345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5" name="Google Shape;3465;p78"/>
            <p:cNvCxnSpPr>
              <a:stCxn id="3455" idx="2"/>
              <a:endCxn id="346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6" name="Google Shape;3466;p78"/>
            <p:cNvCxnSpPr>
              <a:stCxn id="3459" idx="0"/>
              <a:endCxn id="345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467" name="Google Shape;3467;p78"/>
          <p:cNvGrpSpPr/>
          <p:nvPr/>
        </p:nvGrpSpPr>
        <p:grpSpPr>
          <a:xfrm>
            <a:off x="6840198" y="2894250"/>
            <a:ext cx="1579035" cy="540873"/>
            <a:chOff x="6895650" y="3126697"/>
            <a:chExt cx="1436662" cy="492105"/>
          </a:xfrm>
        </p:grpSpPr>
        <p:sp>
          <p:nvSpPr>
            <p:cNvPr id="3468" name="Google Shape;3468;p7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3" name="Google Shape;3473;p78"/>
            <p:cNvGrpSpPr/>
            <p:nvPr/>
          </p:nvGrpSpPr>
          <p:grpSpPr>
            <a:xfrm>
              <a:off x="6995957" y="3335810"/>
              <a:ext cx="1230393" cy="71754"/>
              <a:chOff x="6995957" y="3287964"/>
              <a:chExt cx="1230393" cy="71754"/>
            </a:xfrm>
          </p:grpSpPr>
          <p:sp>
            <p:nvSpPr>
              <p:cNvPr id="3474" name="Google Shape;3474;p7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9" name="Google Shape;3479;p78"/>
          <p:cNvGrpSpPr/>
          <p:nvPr/>
        </p:nvGrpSpPr>
        <p:grpSpPr>
          <a:xfrm>
            <a:off x="6838780" y="3531013"/>
            <a:ext cx="1581862" cy="650625"/>
            <a:chOff x="6777990" y="3710194"/>
            <a:chExt cx="1646915" cy="677382"/>
          </a:xfrm>
        </p:grpSpPr>
        <p:grpSp>
          <p:nvGrpSpPr>
            <p:cNvPr id="3480" name="Google Shape;3480;p78"/>
            <p:cNvGrpSpPr/>
            <p:nvPr/>
          </p:nvGrpSpPr>
          <p:grpSpPr>
            <a:xfrm>
              <a:off x="6777990" y="3874492"/>
              <a:ext cx="411129" cy="513083"/>
              <a:chOff x="6777990" y="3874492"/>
              <a:chExt cx="411129" cy="513083"/>
            </a:xfrm>
          </p:grpSpPr>
          <p:cxnSp>
            <p:nvCxnSpPr>
              <p:cNvPr id="3481" name="Google Shape;3481;p7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82" name="Google Shape;3482;p7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78"/>
            <p:cNvGrpSpPr/>
            <p:nvPr/>
          </p:nvGrpSpPr>
          <p:grpSpPr>
            <a:xfrm>
              <a:off x="7188425" y="3710194"/>
              <a:ext cx="411123" cy="520535"/>
              <a:chOff x="7188425" y="3710194"/>
              <a:chExt cx="411123" cy="520535"/>
            </a:xfrm>
          </p:grpSpPr>
          <p:cxnSp>
            <p:nvCxnSpPr>
              <p:cNvPr id="3484" name="Google Shape;3484;p7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85" name="Google Shape;3485;p7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78"/>
            <p:cNvGrpSpPr/>
            <p:nvPr/>
          </p:nvGrpSpPr>
          <p:grpSpPr>
            <a:xfrm>
              <a:off x="7603341" y="3874492"/>
              <a:ext cx="411474" cy="513083"/>
              <a:chOff x="7603341" y="3874492"/>
              <a:chExt cx="411474" cy="513083"/>
            </a:xfrm>
          </p:grpSpPr>
          <p:cxnSp>
            <p:nvCxnSpPr>
              <p:cNvPr id="3487" name="Google Shape;3487;p7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88" name="Google Shape;3488;p7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78"/>
            <p:cNvGrpSpPr/>
            <p:nvPr/>
          </p:nvGrpSpPr>
          <p:grpSpPr>
            <a:xfrm>
              <a:off x="8013776" y="3722847"/>
              <a:ext cx="411129" cy="507881"/>
              <a:chOff x="8013776" y="3722847"/>
              <a:chExt cx="411129" cy="507881"/>
            </a:xfrm>
          </p:grpSpPr>
          <p:cxnSp>
            <p:nvCxnSpPr>
              <p:cNvPr id="3490" name="Google Shape;3490;p7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491" name="Google Shape;3491;p7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2" name="Google Shape;3492;p78"/>
          <p:cNvGrpSpPr/>
          <p:nvPr/>
        </p:nvGrpSpPr>
        <p:grpSpPr>
          <a:xfrm>
            <a:off x="5258295" y="2703853"/>
            <a:ext cx="1421889" cy="1020603"/>
            <a:chOff x="5190863" y="2824811"/>
            <a:chExt cx="1544860" cy="1108869"/>
          </a:xfrm>
        </p:grpSpPr>
        <p:grpSp>
          <p:nvGrpSpPr>
            <p:cNvPr id="3493" name="Google Shape;3493;p78"/>
            <p:cNvGrpSpPr/>
            <p:nvPr/>
          </p:nvGrpSpPr>
          <p:grpSpPr>
            <a:xfrm>
              <a:off x="5938695" y="3176919"/>
              <a:ext cx="685761" cy="404739"/>
              <a:chOff x="5938695" y="3176919"/>
              <a:chExt cx="685761" cy="404739"/>
            </a:xfrm>
          </p:grpSpPr>
          <p:grpSp>
            <p:nvGrpSpPr>
              <p:cNvPr id="3494" name="Google Shape;3494;p78"/>
              <p:cNvGrpSpPr/>
              <p:nvPr/>
            </p:nvGrpSpPr>
            <p:grpSpPr>
              <a:xfrm>
                <a:off x="5938695" y="3176919"/>
                <a:ext cx="685761" cy="404739"/>
                <a:chOff x="5938695" y="3176919"/>
                <a:chExt cx="685761" cy="404739"/>
              </a:xfrm>
            </p:grpSpPr>
            <p:sp>
              <p:nvSpPr>
                <p:cNvPr id="3495" name="Google Shape;3495;p7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7" name="Google Shape;3497;p7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78"/>
            <p:cNvGrpSpPr/>
            <p:nvPr/>
          </p:nvGrpSpPr>
          <p:grpSpPr>
            <a:xfrm>
              <a:off x="5305233" y="3176835"/>
              <a:ext cx="685971" cy="404655"/>
              <a:chOff x="5305233" y="3176835"/>
              <a:chExt cx="685971" cy="404655"/>
            </a:xfrm>
          </p:grpSpPr>
          <p:grpSp>
            <p:nvGrpSpPr>
              <p:cNvPr id="3499" name="Google Shape;3499;p78"/>
              <p:cNvGrpSpPr/>
              <p:nvPr/>
            </p:nvGrpSpPr>
            <p:grpSpPr>
              <a:xfrm>
                <a:off x="5305233" y="3176835"/>
                <a:ext cx="685971" cy="404655"/>
                <a:chOff x="5305233" y="3176835"/>
                <a:chExt cx="685971" cy="404655"/>
              </a:xfrm>
            </p:grpSpPr>
            <p:sp>
              <p:nvSpPr>
                <p:cNvPr id="3500" name="Google Shape;3500;p7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2" name="Google Shape;3502;p7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3" name="Google Shape;3503;p7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4" name="Google Shape;3504;p78"/>
            <p:cNvGrpSpPr/>
            <p:nvPr/>
          </p:nvGrpSpPr>
          <p:grpSpPr>
            <a:xfrm>
              <a:off x="5657361" y="2824811"/>
              <a:ext cx="1078361" cy="404655"/>
              <a:chOff x="5657361" y="2824811"/>
              <a:chExt cx="1078361" cy="404655"/>
            </a:xfrm>
          </p:grpSpPr>
          <p:grpSp>
            <p:nvGrpSpPr>
              <p:cNvPr id="3505" name="Google Shape;3505;p78"/>
              <p:cNvGrpSpPr/>
              <p:nvPr/>
            </p:nvGrpSpPr>
            <p:grpSpPr>
              <a:xfrm>
                <a:off x="5657361" y="2824811"/>
                <a:ext cx="1078361" cy="404655"/>
                <a:chOff x="5657361" y="2824811"/>
                <a:chExt cx="1078361" cy="404655"/>
              </a:xfrm>
            </p:grpSpPr>
            <p:grpSp>
              <p:nvGrpSpPr>
                <p:cNvPr id="3506" name="Google Shape;3506;p78"/>
                <p:cNvGrpSpPr/>
                <p:nvPr/>
              </p:nvGrpSpPr>
              <p:grpSpPr>
                <a:xfrm>
                  <a:off x="5938485" y="2824811"/>
                  <a:ext cx="797237" cy="404655"/>
                  <a:chOff x="5938485" y="2824811"/>
                  <a:chExt cx="797237" cy="404655"/>
                </a:xfrm>
              </p:grpSpPr>
              <p:sp>
                <p:nvSpPr>
                  <p:cNvPr id="3507" name="Google Shape;3507;p7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9" name="Google Shape;3509;p7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0" name="Google Shape;3510;p7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78"/>
            <p:cNvGrpSpPr/>
            <p:nvPr/>
          </p:nvGrpSpPr>
          <p:grpSpPr>
            <a:xfrm>
              <a:off x="5190863" y="3528942"/>
              <a:ext cx="1078026" cy="404739"/>
              <a:chOff x="5190863" y="3528942"/>
              <a:chExt cx="1078026" cy="404739"/>
            </a:xfrm>
          </p:grpSpPr>
          <p:sp>
            <p:nvSpPr>
              <p:cNvPr id="3512" name="Google Shape;3512;p7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3" name="Google Shape;3513;p78"/>
              <p:cNvGrpSpPr/>
              <p:nvPr/>
            </p:nvGrpSpPr>
            <p:grpSpPr>
              <a:xfrm>
                <a:off x="5190863" y="3528942"/>
                <a:ext cx="1078026" cy="404739"/>
                <a:chOff x="5190863" y="3528942"/>
                <a:chExt cx="1078026" cy="404739"/>
              </a:xfrm>
            </p:grpSpPr>
            <p:sp>
              <p:nvSpPr>
                <p:cNvPr id="3514" name="Google Shape;3514;p7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16" name="Google Shape;3516;p78"/>
          <p:cNvGrpSpPr/>
          <p:nvPr/>
        </p:nvGrpSpPr>
        <p:grpSpPr>
          <a:xfrm>
            <a:off x="724302" y="1268321"/>
            <a:ext cx="1086719" cy="879487"/>
            <a:chOff x="803162" y="1474292"/>
            <a:chExt cx="1086719" cy="879487"/>
          </a:xfrm>
        </p:grpSpPr>
        <p:grpSp>
          <p:nvGrpSpPr>
            <p:cNvPr id="3517" name="Google Shape;3517;p78"/>
            <p:cNvGrpSpPr/>
            <p:nvPr/>
          </p:nvGrpSpPr>
          <p:grpSpPr>
            <a:xfrm>
              <a:off x="803162" y="1625948"/>
              <a:ext cx="445856" cy="576579"/>
              <a:chOff x="803162" y="1625948"/>
              <a:chExt cx="445856" cy="576579"/>
            </a:xfrm>
          </p:grpSpPr>
          <p:sp>
            <p:nvSpPr>
              <p:cNvPr id="3518" name="Google Shape;3518;p7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9" name="Google Shape;3519;p78"/>
              <p:cNvGrpSpPr/>
              <p:nvPr/>
            </p:nvGrpSpPr>
            <p:grpSpPr>
              <a:xfrm>
                <a:off x="1056023" y="1625948"/>
                <a:ext cx="192995" cy="576579"/>
                <a:chOff x="1056023" y="1625948"/>
                <a:chExt cx="192995" cy="576579"/>
              </a:xfrm>
            </p:grpSpPr>
            <p:sp>
              <p:nvSpPr>
                <p:cNvPr id="3520" name="Google Shape;3520;p7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5" name="Google Shape;3525;p78"/>
            <p:cNvGrpSpPr/>
            <p:nvPr/>
          </p:nvGrpSpPr>
          <p:grpSpPr>
            <a:xfrm>
              <a:off x="1371406" y="1474292"/>
              <a:ext cx="518475" cy="879487"/>
              <a:chOff x="1398231" y="1474292"/>
              <a:chExt cx="518475" cy="879487"/>
            </a:xfrm>
          </p:grpSpPr>
          <p:grpSp>
            <p:nvGrpSpPr>
              <p:cNvPr id="3526" name="Google Shape;3526;p78"/>
              <p:cNvGrpSpPr/>
              <p:nvPr/>
            </p:nvGrpSpPr>
            <p:grpSpPr>
              <a:xfrm>
                <a:off x="1398231" y="1474292"/>
                <a:ext cx="518475" cy="341643"/>
                <a:chOff x="1398231" y="1474292"/>
                <a:chExt cx="518475" cy="341643"/>
              </a:xfrm>
            </p:grpSpPr>
            <p:sp>
              <p:nvSpPr>
                <p:cNvPr id="3527" name="Google Shape;3527;p7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8" name="Google Shape;3528;p78"/>
                <p:cNvGrpSpPr/>
                <p:nvPr/>
              </p:nvGrpSpPr>
              <p:grpSpPr>
                <a:xfrm>
                  <a:off x="1616453" y="1474292"/>
                  <a:ext cx="300253" cy="341643"/>
                  <a:chOff x="1616453" y="1475379"/>
                  <a:chExt cx="300253" cy="341643"/>
                </a:xfrm>
              </p:grpSpPr>
              <p:sp>
                <p:nvSpPr>
                  <p:cNvPr id="3529" name="Google Shape;3529;p7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6" name="Google Shape;3536;p78"/>
                  <p:cNvGrpSpPr/>
                  <p:nvPr/>
                </p:nvGrpSpPr>
                <p:grpSpPr>
                  <a:xfrm>
                    <a:off x="1839639" y="1475379"/>
                    <a:ext cx="77067" cy="341643"/>
                    <a:chOff x="1839639" y="1475379"/>
                    <a:chExt cx="77067" cy="341643"/>
                  </a:xfrm>
                </p:grpSpPr>
                <p:sp>
                  <p:nvSpPr>
                    <p:cNvPr id="3537" name="Google Shape;3537;p7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39" name="Google Shape;3539;p78"/>
              <p:cNvGrpSpPr/>
              <p:nvPr/>
            </p:nvGrpSpPr>
            <p:grpSpPr>
              <a:xfrm>
                <a:off x="1398451" y="2012951"/>
                <a:ext cx="518255" cy="340828"/>
                <a:chOff x="1398451" y="2012951"/>
                <a:chExt cx="518255" cy="340828"/>
              </a:xfrm>
            </p:grpSpPr>
            <p:sp>
              <p:nvSpPr>
                <p:cNvPr id="3540" name="Google Shape;3540;p7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1" name="Google Shape;3541;p78"/>
                <p:cNvGrpSpPr/>
                <p:nvPr/>
              </p:nvGrpSpPr>
              <p:grpSpPr>
                <a:xfrm>
                  <a:off x="1616453" y="2012951"/>
                  <a:ext cx="300253" cy="340828"/>
                  <a:chOff x="1616453" y="2013538"/>
                  <a:chExt cx="300253" cy="340828"/>
                </a:xfrm>
              </p:grpSpPr>
              <p:sp>
                <p:nvSpPr>
                  <p:cNvPr id="3542" name="Google Shape;3542;p7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9" name="Google Shape;3549;p78"/>
                  <p:cNvGrpSpPr/>
                  <p:nvPr/>
                </p:nvGrpSpPr>
                <p:grpSpPr>
                  <a:xfrm>
                    <a:off x="1839639" y="2013538"/>
                    <a:ext cx="77067" cy="340828"/>
                    <a:chOff x="1839639" y="2013538"/>
                    <a:chExt cx="77067" cy="340828"/>
                  </a:xfrm>
                </p:grpSpPr>
                <p:sp>
                  <p:nvSpPr>
                    <p:cNvPr id="3550" name="Google Shape;3550;p7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552" name="Google Shape;3552;p78"/>
          <p:cNvGrpSpPr/>
          <p:nvPr/>
        </p:nvGrpSpPr>
        <p:grpSpPr>
          <a:xfrm>
            <a:off x="721126" y="3399508"/>
            <a:ext cx="1368681" cy="682918"/>
            <a:chOff x="724986" y="3605478"/>
            <a:chExt cx="1368681" cy="682918"/>
          </a:xfrm>
        </p:grpSpPr>
        <p:grpSp>
          <p:nvGrpSpPr>
            <p:cNvPr id="3553" name="Google Shape;3553;p78"/>
            <p:cNvGrpSpPr/>
            <p:nvPr/>
          </p:nvGrpSpPr>
          <p:grpSpPr>
            <a:xfrm>
              <a:off x="1289102" y="3823629"/>
              <a:ext cx="240442" cy="250435"/>
              <a:chOff x="-165066" y="3843615"/>
              <a:chExt cx="221259" cy="230455"/>
            </a:xfrm>
          </p:grpSpPr>
          <p:sp>
            <p:nvSpPr>
              <p:cNvPr id="3554" name="Google Shape;3554;p7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78"/>
            <p:cNvGrpSpPr/>
            <p:nvPr/>
          </p:nvGrpSpPr>
          <p:grpSpPr>
            <a:xfrm>
              <a:off x="724986" y="3605478"/>
              <a:ext cx="1368681" cy="682918"/>
              <a:chOff x="724986" y="3605478"/>
              <a:chExt cx="1368681" cy="682918"/>
            </a:xfrm>
          </p:grpSpPr>
          <p:grpSp>
            <p:nvGrpSpPr>
              <p:cNvPr id="3575" name="Google Shape;3575;p78"/>
              <p:cNvGrpSpPr/>
              <p:nvPr/>
            </p:nvGrpSpPr>
            <p:grpSpPr>
              <a:xfrm>
                <a:off x="1498221" y="4047614"/>
                <a:ext cx="529172" cy="240783"/>
                <a:chOff x="1498221" y="4047614"/>
                <a:chExt cx="529172" cy="240783"/>
              </a:xfrm>
            </p:grpSpPr>
            <p:grpSp>
              <p:nvGrpSpPr>
                <p:cNvPr id="3576" name="Google Shape;3576;p78"/>
                <p:cNvGrpSpPr/>
                <p:nvPr/>
              </p:nvGrpSpPr>
              <p:grpSpPr>
                <a:xfrm>
                  <a:off x="1826655" y="4224370"/>
                  <a:ext cx="200738" cy="25631"/>
                  <a:chOff x="1826655" y="4224370"/>
                  <a:chExt cx="200738" cy="25631"/>
                </a:xfrm>
              </p:grpSpPr>
              <p:sp>
                <p:nvSpPr>
                  <p:cNvPr id="3577" name="Google Shape;3577;p7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9" name="Google Shape;3579;p78"/>
                <p:cNvGrpSpPr/>
                <p:nvPr/>
              </p:nvGrpSpPr>
              <p:grpSpPr>
                <a:xfrm>
                  <a:off x="1498221" y="4047614"/>
                  <a:ext cx="328444" cy="240783"/>
                  <a:chOff x="1498221" y="4047614"/>
                  <a:chExt cx="328444" cy="240783"/>
                </a:xfrm>
              </p:grpSpPr>
              <p:sp>
                <p:nvSpPr>
                  <p:cNvPr id="3580" name="Google Shape;3580;p7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1" name="Google Shape;3581;p78"/>
                  <p:cNvGrpSpPr/>
                  <p:nvPr/>
                </p:nvGrpSpPr>
                <p:grpSpPr>
                  <a:xfrm>
                    <a:off x="1498221" y="4047614"/>
                    <a:ext cx="150566" cy="190416"/>
                    <a:chOff x="1498221" y="4047614"/>
                    <a:chExt cx="150566" cy="190416"/>
                  </a:xfrm>
                </p:grpSpPr>
                <p:sp>
                  <p:nvSpPr>
                    <p:cNvPr id="3582" name="Google Shape;3582;p7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84" name="Google Shape;3584;p78"/>
              <p:cNvGrpSpPr/>
              <p:nvPr/>
            </p:nvGrpSpPr>
            <p:grpSpPr>
              <a:xfrm>
                <a:off x="1560718" y="3800594"/>
                <a:ext cx="532948" cy="302090"/>
                <a:chOff x="1560718" y="3800594"/>
                <a:chExt cx="532948" cy="302090"/>
              </a:xfrm>
            </p:grpSpPr>
            <p:grpSp>
              <p:nvGrpSpPr>
                <p:cNvPr id="3585" name="Google Shape;3585;p78"/>
                <p:cNvGrpSpPr/>
                <p:nvPr/>
              </p:nvGrpSpPr>
              <p:grpSpPr>
                <a:xfrm>
                  <a:off x="1912179" y="3827344"/>
                  <a:ext cx="181487" cy="25631"/>
                  <a:chOff x="1912179" y="3827344"/>
                  <a:chExt cx="181487" cy="25631"/>
                </a:xfrm>
              </p:grpSpPr>
              <p:sp>
                <p:nvSpPr>
                  <p:cNvPr id="3586" name="Google Shape;3586;p7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78"/>
                <p:cNvGrpSpPr/>
                <p:nvPr/>
              </p:nvGrpSpPr>
              <p:grpSpPr>
                <a:xfrm>
                  <a:off x="1912179" y="4044505"/>
                  <a:ext cx="181487" cy="25622"/>
                  <a:chOff x="1912179" y="4044506"/>
                  <a:chExt cx="181487" cy="25622"/>
                </a:xfrm>
              </p:grpSpPr>
              <p:sp>
                <p:nvSpPr>
                  <p:cNvPr id="3589" name="Google Shape;3589;p7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78"/>
                <p:cNvGrpSpPr/>
                <p:nvPr/>
              </p:nvGrpSpPr>
              <p:grpSpPr>
                <a:xfrm>
                  <a:off x="1560718" y="3800594"/>
                  <a:ext cx="351472" cy="302090"/>
                  <a:chOff x="1560718" y="3800594"/>
                  <a:chExt cx="351472" cy="302090"/>
                </a:xfrm>
              </p:grpSpPr>
              <p:grpSp>
                <p:nvGrpSpPr>
                  <p:cNvPr id="3592" name="Google Shape;3592;p78"/>
                  <p:cNvGrpSpPr/>
                  <p:nvPr/>
                </p:nvGrpSpPr>
                <p:grpSpPr>
                  <a:xfrm>
                    <a:off x="1560718" y="3842857"/>
                    <a:ext cx="173586" cy="217131"/>
                    <a:chOff x="1560718" y="3842857"/>
                    <a:chExt cx="173586" cy="217131"/>
                  </a:xfrm>
                </p:grpSpPr>
                <p:sp>
                  <p:nvSpPr>
                    <p:cNvPr id="3593" name="Google Shape;3593;p7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6" name="Google Shape;3596;p7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98" name="Google Shape;3598;p7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9" name="Google Shape;3599;p78"/>
              <p:cNvGrpSpPr/>
              <p:nvPr/>
            </p:nvGrpSpPr>
            <p:grpSpPr>
              <a:xfrm>
                <a:off x="785350" y="3605478"/>
                <a:ext cx="535311" cy="249245"/>
                <a:chOff x="785350" y="3605478"/>
                <a:chExt cx="535311" cy="249245"/>
              </a:xfrm>
            </p:grpSpPr>
            <p:grpSp>
              <p:nvGrpSpPr>
                <p:cNvPr id="3600" name="Google Shape;3600;p78"/>
                <p:cNvGrpSpPr/>
                <p:nvPr/>
              </p:nvGrpSpPr>
              <p:grpSpPr>
                <a:xfrm>
                  <a:off x="785350" y="3605478"/>
                  <a:ext cx="376191" cy="102736"/>
                  <a:chOff x="785350" y="3605478"/>
                  <a:chExt cx="376191" cy="102736"/>
                </a:xfrm>
              </p:grpSpPr>
              <p:sp>
                <p:nvSpPr>
                  <p:cNvPr id="3601" name="Google Shape;3601;p7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78"/>
                <p:cNvGrpSpPr/>
                <p:nvPr/>
              </p:nvGrpSpPr>
              <p:grpSpPr>
                <a:xfrm>
                  <a:off x="1161530" y="3655851"/>
                  <a:ext cx="159131" cy="198872"/>
                  <a:chOff x="1161530" y="3655851"/>
                  <a:chExt cx="159131" cy="198872"/>
                </a:xfrm>
              </p:grpSpPr>
              <p:sp>
                <p:nvSpPr>
                  <p:cNvPr id="3605" name="Google Shape;3605;p7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7" name="Google Shape;3607;p78"/>
              <p:cNvGrpSpPr/>
              <p:nvPr/>
            </p:nvGrpSpPr>
            <p:grpSpPr>
              <a:xfrm>
                <a:off x="785350" y="4047614"/>
                <a:ext cx="535311" cy="240783"/>
                <a:chOff x="785350" y="4047614"/>
                <a:chExt cx="535311" cy="240783"/>
              </a:xfrm>
            </p:grpSpPr>
            <p:grpSp>
              <p:nvGrpSpPr>
                <p:cNvPr id="3608" name="Google Shape;3608;p78"/>
                <p:cNvGrpSpPr/>
                <p:nvPr/>
              </p:nvGrpSpPr>
              <p:grpSpPr>
                <a:xfrm>
                  <a:off x="1161636" y="4047614"/>
                  <a:ext cx="159025" cy="190415"/>
                  <a:chOff x="1161636" y="4047614"/>
                  <a:chExt cx="159025" cy="190415"/>
                </a:xfrm>
              </p:grpSpPr>
              <p:sp>
                <p:nvSpPr>
                  <p:cNvPr id="3609" name="Google Shape;3609;p7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78"/>
                <p:cNvGrpSpPr/>
                <p:nvPr/>
              </p:nvGrpSpPr>
              <p:grpSpPr>
                <a:xfrm>
                  <a:off x="785350" y="4185661"/>
                  <a:ext cx="376191" cy="102736"/>
                  <a:chOff x="785350" y="4185661"/>
                  <a:chExt cx="376191" cy="102736"/>
                </a:xfrm>
              </p:grpSpPr>
              <p:sp>
                <p:nvSpPr>
                  <p:cNvPr id="3612" name="Google Shape;3612;p7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15" name="Google Shape;3615;p78"/>
              <p:cNvGrpSpPr/>
              <p:nvPr/>
            </p:nvGrpSpPr>
            <p:grpSpPr>
              <a:xfrm>
                <a:off x="1501054" y="3605478"/>
                <a:ext cx="526340" cy="249240"/>
                <a:chOff x="1501054" y="3605478"/>
                <a:chExt cx="526340" cy="249240"/>
              </a:xfrm>
            </p:grpSpPr>
            <p:grpSp>
              <p:nvGrpSpPr>
                <p:cNvPr id="3616" name="Google Shape;3616;p78"/>
                <p:cNvGrpSpPr/>
                <p:nvPr/>
              </p:nvGrpSpPr>
              <p:grpSpPr>
                <a:xfrm>
                  <a:off x="1834208" y="3643867"/>
                  <a:ext cx="193185" cy="25622"/>
                  <a:chOff x="1834208" y="3643867"/>
                  <a:chExt cx="193185" cy="25622"/>
                </a:xfrm>
              </p:grpSpPr>
              <p:sp>
                <p:nvSpPr>
                  <p:cNvPr id="3617" name="Google Shape;3617;p7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78"/>
                <p:cNvGrpSpPr/>
                <p:nvPr/>
              </p:nvGrpSpPr>
              <p:grpSpPr>
                <a:xfrm>
                  <a:off x="1501054" y="3605478"/>
                  <a:ext cx="333165" cy="249240"/>
                  <a:chOff x="1501054" y="3605478"/>
                  <a:chExt cx="333165" cy="249240"/>
                </a:xfrm>
              </p:grpSpPr>
              <p:sp>
                <p:nvSpPr>
                  <p:cNvPr id="3620" name="Google Shape;3620;p7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1" name="Google Shape;3621;p78"/>
                  <p:cNvGrpSpPr/>
                  <p:nvPr/>
                </p:nvGrpSpPr>
                <p:grpSpPr>
                  <a:xfrm>
                    <a:off x="1501054" y="3655851"/>
                    <a:ext cx="155286" cy="198867"/>
                    <a:chOff x="1501054" y="3655851"/>
                    <a:chExt cx="155286" cy="198867"/>
                  </a:xfrm>
                </p:grpSpPr>
                <p:sp>
                  <p:nvSpPr>
                    <p:cNvPr id="3622" name="Google Shape;3622;p7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24" name="Google Shape;3624;p78"/>
              <p:cNvGrpSpPr/>
              <p:nvPr/>
            </p:nvGrpSpPr>
            <p:grpSpPr>
              <a:xfrm>
                <a:off x="724986" y="3800594"/>
                <a:ext cx="532950" cy="302090"/>
                <a:chOff x="724986" y="3800594"/>
                <a:chExt cx="532950" cy="302090"/>
              </a:xfrm>
            </p:grpSpPr>
            <p:grpSp>
              <p:nvGrpSpPr>
                <p:cNvPr id="3625" name="Google Shape;3625;p78"/>
                <p:cNvGrpSpPr/>
                <p:nvPr/>
              </p:nvGrpSpPr>
              <p:grpSpPr>
                <a:xfrm>
                  <a:off x="724986" y="4044367"/>
                  <a:ext cx="181314" cy="25626"/>
                  <a:chOff x="724986" y="4044367"/>
                  <a:chExt cx="181314" cy="25626"/>
                </a:xfrm>
              </p:grpSpPr>
              <p:sp>
                <p:nvSpPr>
                  <p:cNvPr id="3626" name="Google Shape;3626;p7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78"/>
                <p:cNvGrpSpPr/>
                <p:nvPr/>
              </p:nvGrpSpPr>
              <p:grpSpPr>
                <a:xfrm>
                  <a:off x="906290" y="3800594"/>
                  <a:ext cx="351646" cy="302090"/>
                  <a:chOff x="906290" y="3800594"/>
                  <a:chExt cx="351646" cy="302090"/>
                </a:xfrm>
              </p:grpSpPr>
              <p:grpSp>
                <p:nvGrpSpPr>
                  <p:cNvPr id="3629" name="Google Shape;3629;p78"/>
                  <p:cNvGrpSpPr/>
                  <p:nvPr/>
                </p:nvGrpSpPr>
                <p:grpSpPr>
                  <a:xfrm>
                    <a:off x="1084172" y="3842857"/>
                    <a:ext cx="173764" cy="217131"/>
                    <a:chOff x="1084172" y="3842857"/>
                    <a:chExt cx="173764" cy="217131"/>
                  </a:xfrm>
                </p:grpSpPr>
                <p:grpSp>
                  <p:nvGrpSpPr>
                    <p:cNvPr id="3630" name="Google Shape;3630;p78"/>
                    <p:cNvGrpSpPr/>
                    <p:nvPr/>
                  </p:nvGrpSpPr>
                  <p:grpSpPr>
                    <a:xfrm>
                      <a:off x="1156862" y="3936509"/>
                      <a:ext cx="101073" cy="25622"/>
                      <a:chOff x="1156862" y="3936509"/>
                      <a:chExt cx="101073" cy="25622"/>
                    </a:xfrm>
                  </p:grpSpPr>
                  <p:sp>
                    <p:nvSpPr>
                      <p:cNvPr id="3631" name="Google Shape;3631;p7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3" name="Google Shape;3633;p7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4" name="Google Shape;3634;p7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78"/>
                <p:cNvGrpSpPr/>
                <p:nvPr/>
              </p:nvGrpSpPr>
              <p:grpSpPr>
                <a:xfrm>
                  <a:off x="724986" y="3830189"/>
                  <a:ext cx="189533" cy="25626"/>
                  <a:chOff x="724986" y="3830189"/>
                  <a:chExt cx="189533" cy="25626"/>
                </a:xfrm>
              </p:grpSpPr>
              <p:sp>
                <p:nvSpPr>
                  <p:cNvPr id="3637" name="Google Shape;3637;p7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639" name="Google Shape;3639;p78"/>
          <p:cNvGrpSpPr/>
          <p:nvPr/>
        </p:nvGrpSpPr>
        <p:grpSpPr>
          <a:xfrm>
            <a:off x="2249438" y="2249669"/>
            <a:ext cx="948701" cy="935378"/>
            <a:chOff x="2253298" y="2428317"/>
            <a:chExt cx="948701" cy="935378"/>
          </a:xfrm>
        </p:grpSpPr>
        <p:sp>
          <p:nvSpPr>
            <p:cNvPr id="3640" name="Google Shape;3640;p7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6" name="Shape 3676"/>
        <p:cNvGrpSpPr/>
        <p:nvPr/>
      </p:nvGrpSpPr>
      <p:grpSpPr>
        <a:xfrm>
          <a:off x="0" y="0"/>
          <a:ext cx="0" cy="0"/>
          <a:chOff x="0" y="0"/>
          <a:chExt cx="0" cy="0"/>
        </a:xfrm>
      </p:grpSpPr>
      <p:grpSp>
        <p:nvGrpSpPr>
          <p:cNvPr id="3677" name="Google Shape;3677;p79"/>
          <p:cNvGrpSpPr/>
          <p:nvPr/>
        </p:nvGrpSpPr>
        <p:grpSpPr>
          <a:xfrm>
            <a:off x="3339745" y="952988"/>
            <a:ext cx="2363393" cy="1017867"/>
            <a:chOff x="3292400" y="1219146"/>
            <a:chExt cx="2615240" cy="1110239"/>
          </a:xfrm>
        </p:grpSpPr>
        <p:sp>
          <p:nvSpPr>
            <p:cNvPr id="3678" name="Google Shape;3678;p7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679" name="Google Shape;3679;p7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80" name="Google Shape;3680;p7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681" name="Google Shape;3681;p7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682" name="Google Shape;3682;p7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683" name="Google Shape;3683;p7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684" name="Google Shape;3684;p7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685" name="Google Shape;3685;p7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686" name="Google Shape;3686;p7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687" name="Google Shape;3687;p7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688" name="Google Shape;3688;p7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89" name="Google Shape;3689;p7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690" name="Google Shape;3690;p7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91" name="Google Shape;3691;p7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692" name="Google Shape;3692;p79"/>
            <p:cNvGrpSpPr/>
            <p:nvPr/>
          </p:nvGrpSpPr>
          <p:grpSpPr>
            <a:xfrm>
              <a:off x="3748438" y="1378608"/>
              <a:ext cx="2159202" cy="903971"/>
              <a:chOff x="1683525" y="2179850"/>
              <a:chExt cx="4519050" cy="2134525"/>
            </a:xfrm>
          </p:grpSpPr>
          <p:sp>
            <p:nvSpPr>
              <p:cNvPr id="3693" name="Google Shape;3693;p7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4" name="Google Shape;3694;p7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5" name="Google Shape;3695;p7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6" name="Google Shape;3696;p7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7" name="Google Shape;3697;p7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8" name="Google Shape;3698;p7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9" name="Google Shape;3699;p7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0" name="Google Shape;3700;p7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1" name="Google Shape;3701;p7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2" name="Google Shape;3702;p7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3" name="Google Shape;3703;p7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4" name="Google Shape;3704;p7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705" name="Google Shape;3705;p79"/>
          <p:cNvGraphicFramePr/>
          <p:nvPr/>
        </p:nvGraphicFramePr>
        <p:xfrm>
          <a:off x="5935838" y="2130461"/>
          <a:ext cx="3000000" cy="3000000"/>
        </p:xfrm>
        <a:graphic>
          <a:graphicData uri="http://schemas.openxmlformats.org/drawingml/2006/table">
            <a:tbl>
              <a:tblPr>
                <a:noFill/>
                <a:tableStyleId>{F9F7A9DB-A00C-43BC-A557-BF2E435B94C2}</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706" name="Google Shape;3706;p79"/>
          <p:cNvGrpSpPr/>
          <p:nvPr/>
        </p:nvGrpSpPr>
        <p:grpSpPr>
          <a:xfrm>
            <a:off x="5935948" y="3189058"/>
            <a:ext cx="2496964" cy="1001454"/>
            <a:chOff x="1919611" y="789980"/>
            <a:chExt cx="1474179" cy="606868"/>
          </a:xfrm>
        </p:grpSpPr>
        <p:cxnSp>
          <p:nvCxnSpPr>
            <p:cNvPr id="3707" name="Google Shape;3707;p7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08" name="Google Shape;3708;p7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09" name="Google Shape;3709;p7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710" name="Google Shape;3710;p7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711" name="Google Shape;3711;p7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712" name="Google Shape;3712;p7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713" name="Google Shape;3713;p7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714" name="Google Shape;3714;p7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9"/>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721" name="Google Shape;3721;p79"/>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22" name="Google Shape;3722;p79"/>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23" name="Google Shape;3723;p7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79"/>
          <p:cNvGrpSpPr/>
          <p:nvPr/>
        </p:nvGrpSpPr>
        <p:grpSpPr>
          <a:xfrm>
            <a:off x="712562" y="998017"/>
            <a:ext cx="2394370" cy="976502"/>
            <a:chOff x="749309" y="1112739"/>
            <a:chExt cx="2371603" cy="976502"/>
          </a:xfrm>
        </p:grpSpPr>
        <p:sp>
          <p:nvSpPr>
            <p:cNvPr id="3725" name="Google Shape;3725;p7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757" name="Google Shape;3757;p79"/>
          <p:cNvGraphicFramePr/>
          <p:nvPr/>
        </p:nvGraphicFramePr>
        <p:xfrm>
          <a:off x="5935863" y="996311"/>
          <a:ext cx="3000000" cy="3000000"/>
        </p:xfrm>
        <a:graphic>
          <a:graphicData uri="http://schemas.openxmlformats.org/drawingml/2006/table">
            <a:tbl>
              <a:tblPr>
                <a:noFill/>
                <a:tableStyleId>{F9F7A9DB-A00C-43BC-A557-BF2E435B94C2}</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758" name="Google Shape;3758;p79"/>
          <p:cNvGraphicFramePr/>
          <p:nvPr/>
        </p:nvGraphicFramePr>
        <p:xfrm>
          <a:off x="3342575" y="2130461"/>
          <a:ext cx="3000000" cy="3000000"/>
        </p:xfrm>
        <a:graphic>
          <a:graphicData uri="http://schemas.openxmlformats.org/drawingml/2006/table">
            <a:tbl>
              <a:tblPr>
                <a:noFill/>
                <a:tableStyleId>{F9F7A9DB-A00C-43BC-A557-BF2E435B94C2}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759" name="Google Shape;3759;p79"/>
          <p:cNvGrpSpPr/>
          <p:nvPr/>
        </p:nvGrpSpPr>
        <p:grpSpPr>
          <a:xfrm>
            <a:off x="4086505" y="2517104"/>
            <a:ext cx="1517436" cy="74460"/>
            <a:chOff x="3980086" y="2804397"/>
            <a:chExt cx="1227600" cy="66900"/>
          </a:xfrm>
        </p:grpSpPr>
        <p:sp>
          <p:nvSpPr>
            <p:cNvPr id="3760" name="Google Shape;3760;p7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79"/>
          <p:cNvGrpSpPr/>
          <p:nvPr/>
        </p:nvGrpSpPr>
        <p:grpSpPr>
          <a:xfrm>
            <a:off x="4711569" y="2809692"/>
            <a:ext cx="892956" cy="74460"/>
            <a:chOff x="3980086" y="2804397"/>
            <a:chExt cx="1227600" cy="66900"/>
          </a:xfrm>
        </p:grpSpPr>
        <p:sp>
          <p:nvSpPr>
            <p:cNvPr id="3763" name="Google Shape;3763;p7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79"/>
          <p:cNvGrpSpPr/>
          <p:nvPr/>
        </p:nvGrpSpPr>
        <p:grpSpPr>
          <a:xfrm>
            <a:off x="3344661" y="3168575"/>
            <a:ext cx="2363244" cy="1005943"/>
            <a:chOff x="3358415" y="3361302"/>
            <a:chExt cx="2363244" cy="1024695"/>
          </a:xfrm>
        </p:grpSpPr>
        <p:grpSp>
          <p:nvGrpSpPr>
            <p:cNvPr id="3766" name="Google Shape;3766;p79"/>
            <p:cNvGrpSpPr/>
            <p:nvPr/>
          </p:nvGrpSpPr>
          <p:grpSpPr>
            <a:xfrm>
              <a:off x="3358415" y="3361302"/>
              <a:ext cx="441300" cy="1024695"/>
              <a:chOff x="3358415" y="3361302"/>
              <a:chExt cx="441300" cy="1024695"/>
            </a:xfrm>
          </p:grpSpPr>
          <p:sp>
            <p:nvSpPr>
              <p:cNvPr id="3767" name="Google Shape;3767;p7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79"/>
            <p:cNvGrpSpPr/>
            <p:nvPr/>
          </p:nvGrpSpPr>
          <p:grpSpPr>
            <a:xfrm>
              <a:off x="3838901" y="3361302"/>
              <a:ext cx="441300" cy="1024695"/>
              <a:chOff x="3838901" y="3361302"/>
              <a:chExt cx="441300" cy="1024695"/>
            </a:xfrm>
          </p:grpSpPr>
          <p:sp>
            <p:nvSpPr>
              <p:cNvPr id="3774" name="Google Shape;3774;p7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79"/>
            <p:cNvGrpSpPr/>
            <p:nvPr/>
          </p:nvGrpSpPr>
          <p:grpSpPr>
            <a:xfrm>
              <a:off x="4319387" y="3361302"/>
              <a:ext cx="441300" cy="1024695"/>
              <a:chOff x="4319387" y="3361302"/>
              <a:chExt cx="441300" cy="1024695"/>
            </a:xfrm>
          </p:grpSpPr>
          <p:sp>
            <p:nvSpPr>
              <p:cNvPr id="3781" name="Google Shape;3781;p7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7" name="Google Shape;3787;p79"/>
            <p:cNvGrpSpPr/>
            <p:nvPr/>
          </p:nvGrpSpPr>
          <p:grpSpPr>
            <a:xfrm>
              <a:off x="4799873" y="3361302"/>
              <a:ext cx="441300" cy="1024695"/>
              <a:chOff x="4799873" y="3361302"/>
              <a:chExt cx="441300" cy="1024695"/>
            </a:xfrm>
          </p:grpSpPr>
          <p:sp>
            <p:nvSpPr>
              <p:cNvPr id="3788" name="Google Shape;3788;p7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79"/>
            <p:cNvGrpSpPr/>
            <p:nvPr/>
          </p:nvGrpSpPr>
          <p:grpSpPr>
            <a:xfrm>
              <a:off x="5280360" y="3361302"/>
              <a:ext cx="441300" cy="1024695"/>
              <a:chOff x="5280360" y="3361302"/>
              <a:chExt cx="441300" cy="1024695"/>
            </a:xfrm>
          </p:grpSpPr>
          <p:sp>
            <p:nvSpPr>
              <p:cNvPr id="3795" name="Google Shape;3795;p7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801" name="Google Shape;3801;p79"/>
          <p:cNvGraphicFramePr/>
          <p:nvPr/>
        </p:nvGraphicFramePr>
        <p:xfrm>
          <a:off x="711088" y="2130461"/>
          <a:ext cx="3000000" cy="3000000"/>
        </p:xfrm>
        <a:graphic>
          <a:graphicData uri="http://schemas.openxmlformats.org/drawingml/2006/table">
            <a:tbl>
              <a:tblPr>
                <a:noFill/>
                <a:tableStyleId>{F9F7A9DB-A00C-43BC-A557-BF2E435B94C2}</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802" name="Google Shape;3802;p79"/>
          <p:cNvGrpSpPr/>
          <p:nvPr/>
        </p:nvGrpSpPr>
        <p:grpSpPr>
          <a:xfrm>
            <a:off x="712613" y="3180186"/>
            <a:ext cx="2403614" cy="1005900"/>
            <a:chOff x="726450" y="3372825"/>
            <a:chExt cx="2403614" cy="1005900"/>
          </a:xfrm>
        </p:grpSpPr>
        <p:grpSp>
          <p:nvGrpSpPr>
            <p:cNvPr id="3803" name="Google Shape;3803;p79"/>
            <p:cNvGrpSpPr/>
            <p:nvPr/>
          </p:nvGrpSpPr>
          <p:grpSpPr>
            <a:xfrm>
              <a:off x="726450" y="3696000"/>
              <a:ext cx="2403614" cy="500898"/>
              <a:chOff x="726450" y="3696000"/>
              <a:chExt cx="2403614" cy="500898"/>
            </a:xfrm>
          </p:grpSpPr>
          <p:sp>
            <p:nvSpPr>
              <p:cNvPr id="3804" name="Google Shape;3804;p7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05" name="Google Shape;3805;p7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06" name="Google Shape;3806;p79"/>
            <p:cNvGrpSpPr/>
            <p:nvPr/>
          </p:nvGrpSpPr>
          <p:grpSpPr>
            <a:xfrm>
              <a:off x="1348050" y="3372825"/>
              <a:ext cx="1720425" cy="1005900"/>
              <a:chOff x="1348050" y="3372825"/>
              <a:chExt cx="1720425" cy="1005900"/>
            </a:xfrm>
          </p:grpSpPr>
          <p:sp>
            <p:nvSpPr>
              <p:cNvPr id="3807" name="Google Shape;3807;p7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08" name="Google Shape;3808;p7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09" name="Google Shape;3809;p7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10" name="Google Shape;3810;p7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11" name="Google Shape;3811;p7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12" name="Google Shape;3812;p79"/>
            <p:cNvGrpSpPr/>
            <p:nvPr/>
          </p:nvGrpSpPr>
          <p:grpSpPr>
            <a:xfrm>
              <a:off x="1455707" y="3731058"/>
              <a:ext cx="1491150" cy="417657"/>
              <a:chOff x="1455707" y="3731058"/>
              <a:chExt cx="1491150" cy="417657"/>
            </a:xfrm>
          </p:grpSpPr>
          <p:grpSp>
            <p:nvGrpSpPr>
              <p:cNvPr id="3813" name="Google Shape;3813;p79"/>
              <p:cNvGrpSpPr/>
              <p:nvPr/>
            </p:nvGrpSpPr>
            <p:grpSpPr>
              <a:xfrm>
                <a:off x="1472938" y="3745828"/>
                <a:ext cx="72126" cy="53788"/>
                <a:chOff x="1472938" y="3745828"/>
                <a:chExt cx="72126" cy="53788"/>
              </a:xfrm>
            </p:grpSpPr>
            <p:sp>
              <p:nvSpPr>
                <p:cNvPr id="3814" name="Google Shape;3814;p7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79"/>
              <p:cNvGrpSpPr/>
              <p:nvPr/>
            </p:nvGrpSpPr>
            <p:grpSpPr>
              <a:xfrm>
                <a:off x="1819181" y="4089633"/>
                <a:ext cx="72126" cy="53788"/>
                <a:chOff x="1819181" y="4089633"/>
                <a:chExt cx="72126" cy="53788"/>
              </a:xfrm>
            </p:grpSpPr>
            <p:sp>
              <p:nvSpPr>
                <p:cNvPr id="3817" name="Google Shape;3817;p7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79"/>
              <p:cNvGrpSpPr/>
              <p:nvPr/>
            </p:nvGrpSpPr>
            <p:grpSpPr>
              <a:xfrm>
                <a:off x="1455707" y="4084171"/>
                <a:ext cx="64321" cy="64544"/>
                <a:chOff x="1455707" y="4084171"/>
                <a:chExt cx="64321" cy="64544"/>
              </a:xfrm>
            </p:grpSpPr>
            <p:sp>
              <p:nvSpPr>
                <p:cNvPr id="3820" name="Google Shape;3820;p7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79"/>
              <p:cNvGrpSpPr/>
              <p:nvPr/>
            </p:nvGrpSpPr>
            <p:grpSpPr>
              <a:xfrm>
                <a:off x="1818610" y="3731058"/>
                <a:ext cx="64321" cy="64544"/>
                <a:chOff x="1818610" y="3731058"/>
                <a:chExt cx="64321" cy="64544"/>
              </a:xfrm>
            </p:grpSpPr>
            <p:sp>
              <p:nvSpPr>
                <p:cNvPr id="3823" name="Google Shape;3823;p7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5" name="Google Shape;3825;p79"/>
              <p:cNvGrpSpPr/>
              <p:nvPr/>
            </p:nvGrpSpPr>
            <p:grpSpPr>
              <a:xfrm>
                <a:off x="2172491" y="4089633"/>
                <a:ext cx="72126" cy="53788"/>
                <a:chOff x="2172491" y="4089633"/>
                <a:chExt cx="72126" cy="53788"/>
              </a:xfrm>
            </p:grpSpPr>
            <p:sp>
              <p:nvSpPr>
                <p:cNvPr id="3826" name="Google Shape;3826;p7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8" name="Google Shape;3828;p79"/>
              <p:cNvGrpSpPr/>
              <p:nvPr/>
            </p:nvGrpSpPr>
            <p:grpSpPr>
              <a:xfrm>
                <a:off x="2171920" y="3731058"/>
                <a:ext cx="64321" cy="64544"/>
                <a:chOff x="2171920" y="3731058"/>
                <a:chExt cx="64321" cy="64544"/>
              </a:xfrm>
            </p:grpSpPr>
            <p:sp>
              <p:nvSpPr>
                <p:cNvPr id="3829" name="Google Shape;3829;p7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1" name="Google Shape;3831;p79"/>
              <p:cNvGrpSpPr/>
              <p:nvPr/>
            </p:nvGrpSpPr>
            <p:grpSpPr>
              <a:xfrm>
                <a:off x="2874730" y="3745828"/>
                <a:ext cx="72126" cy="53788"/>
                <a:chOff x="2874730" y="3745828"/>
                <a:chExt cx="72126" cy="53788"/>
              </a:xfrm>
            </p:grpSpPr>
            <p:sp>
              <p:nvSpPr>
                <p:cNvPr id="3832" name="Google Shape;3832;p7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79"/>
              <p:cNvGrpSpPr/>
              <p:nvPr/>
            </p:nvGrpSpPr>
            <p:grpSpPr>
              <a:xfrm>
                <a:off x="2878589" y="4081481"/>
                <a:ext cx="64321" cy="64544"/>
                <a:chOff x="2878589" y="4081481"/>
                <a:chExt cx="64321" cy="64544"/>
              </a:xfrm>
            </p:grpSpPr>
            <p:sp>
              <p:nvSpPr>
                <p:cNvPr id="3835" name="Google Shape;3835;p7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79"/>
              <p:cNvGrpSpPr/>
              <p:nvPr/>
            </p:nvGrpSpPr>
            <p:grpSpPr>
              <a:xfrm>
                <a:off x="2525796" y="4089633"/>
                <a:ext cx="72126" cy="53788"/>
                <a:chOff x="2525796" y="4089633"/>
                <a:chExt cx="72126" cy="53788"/>
              </a:xfrm>
            </p:grpSpPr>
            <p:sp>
              <p:nvSpPr>
                <p:cNvPr id="3838" name="Google Shape;3838;p7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79"/>
              <p:cNvGrpSpPr/>
              <p:nvPr/>
            </p:nvGrpSpPr>
            <p:grpSpPr>
              <a:xfrm>
                <a:off x="2525225" y="3731058"/>
                <a:ext cx="64321" cy="64544"/>
                <a:chOff x="2525225" y="3731058"/>
                <a:chExt cx="64321" cy="64544"/>
              </a:xfrm>
            </p:grpSpPr>
            <p:sp>
              <p:nvSpPr>
                <p:cNvPr id="3841" name="Google Shape;3841;p7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6" name="Shape 3846"/>
        <p:cNvGrpSpPr/>
        <p:nvPr/>
      </p:nvGrpSpPr>
      <p:grpSpPr>
        <a:xfrm>
          <a:off x="0" y="0"/>
          <a:ext cx="0" cy="0"/>
          <a:chOff x="0" y="0"/>
          <a:chExt cx="0" cy="0"/>
        </a:xfrm>
      </p:grpSpPr>
      <p:grpSp>
        <p:nvGrpSpPr>
          <p:cNvPr id="3847" name="Google Shape;3847;p80"/>
          <p:cNvGrpSpPr/>
          <p:nvPr/>
        </p:nvGrpSpPr>
        <p:grpSpPr>
          <a:xfrm>
            <a:off x="5780153" y="1859606"/>
            <a:ext cx="671400" cy="674856"/>
            <a:chOff x="5780148" y="1859605"/>
            <a:chExt cx="671400" cy="674856"/>
          </a:xfrm>
        </p:grpSpPr>
        <p:sp>
          <p:nvSpPr>
            <p:cNvPr id="3848" name="Google Shape;3848;p80"/>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80"/>
          <p:cNvGrpSpPr/>
          <p:nvPr/>
        </p:nvGrpSpPr>
        <p:grpSpPr>
          <a:xfrm>
            <a:off x="716996" y="971307"/>
            <a:ext cx="845921" cy="690752"/>
            <a:chOff x="732428" y="1198513"/>
            <a:chExt cx="845921" cy="690752"/>
          </a:xfrm>
        </p:grpSpPr>
        <p:grpSp>
          <p:nvGrpSpPr>
            <p:cNvPr id="3853" name="Google Shape;3853;p80"/>
            <p:cNvGrpSpPr/>
            <p:nvPr/>
          </p:nvGrpSpPr>
          <p:grpSpPr>
            <a:xfrm>
              <a:off x="823030" y="1198513"/>
              <a:ext cx="755319" cy="690752"/>
              <a:chOff x="823030" y="1198513"/>
              <a:chExt cx="755319" cy="690752"/>
            </a:xfrm>
          </p:grpSpPr>
          <p:sp>
            <p:nvSpPr>
              <p:cNvPr id="3854" name="Google Shape;3854;p8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80"/>
            <p:cNvGrpSpPr/>
            <p:nvPr/>
          </p:nvGrpSpPr>
          <p:grpSpPr>
            <a:xfrm>
              <a:off x="732428" y="1239937"/>
              <a:ext cx="739912" cy="607886"/>
              <a:chOff x="732428" y="1239937"/>
              <a:chExt cx="739912" cy="607886"/>
            </a:xfrm>
          </p:grpSpPr>
          <p:sp>
            <p:nvSpPr>
              <p:cNvPr id="3857" name="Google Shape;3857;p8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80"/>
            <p:cNvGrpSpPr/>
            <p:nvPr/>
          </p:nvGrpSpPr>
          <p:grpSpPr>
            <a:xfrm>
              <a:off x="732428" y="1277018"/>
              <a:ext cx="702832" cy="533758"/>
              <a:chOff x="732428" y="1277018"/>
              <a:chExt cx="702832" cy="533758"/>
            </a:xfrm>
          </p:grpSpPr>
          <p:sp>
            <p:nvSpPr>
              <p:cNvPr id="3860" name="Google Shape;3860;p8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80"/>
            <p:cNvGrpSpPr/>
            <p:nvPr/>
          </p:nvGrpSpPr>
          <p:grpSpPr>
            <a:xfrm>
              <a:off x="931170" y="1306653"/>
              <a:ext cx="647179" cy="474455"/>
              <a:chOff x="931170" y="1306653"/>
              <a:chExt cx="647179" cy="474455"/>
            </a:xfrm>
          </p:grpSpPr>
          <p:sp>
            <p:nvSpPr>
              <p:cNvPr id="3863" name="Google Shape;3863;p8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5" name="Google Shape;3865;p8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80"/>
          <p:cNvGrpSpPr/>
          <p:nvPr/>
        </p:nvGrpSpPr>
        <p:grpSpPr>
          <a:xfrm>
            <a:off x="3948605" y="971313"/>
            <a:ext cx="634656" cy="699982"/>
            <a:chOff x="5985650" y="2860025"/>
            <a:chExt cx="1396075" cy="1539775"/>
          </a:xfrm>
        </p:grpSpPr>
        <p:sp>
          <p:nvSpPr>
            <p:cNvPr id="3867" name="Google Shape;3867;p8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80"/>
          <p:cNvGrpSpPr/>
          <p:nvPr/>
        </p:nvGrpSpPr>
        <p:grpSpPr>
          <a:xfrm>
            <a:off x="4704254" y="971307"/>
            <a:ext cx="725845" cy="699975"/>
            <a:chOff x="4249973" y="1201875"/>
            <a:chExt cx="1958568" cy="1888762"/>
          </a:xfrm>
        </p:grpSpPr>
        <p:sp>
          <p:nvSpPr>
            <p:cNvPr id="3900" name="Google Shape;3900;p8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1" name="Google Shape;3901;p80"/>
            <p:cNvGrpSpPr/>
            <p:nvPr/>
          </p:nvGrpSpPr>
          <p:grpSpPr>
            <a:xfrm>
              <a:off x="5853086" y="1789142"/>
              <a:ext cx="355454" cy="1048099"/>
              <a:chOff x="5576108" y="2016725"/>
              <a:chExt cx="565200" cy="1666560"/>
            </a:xfrm>
          </p:grpSpPr>
          <p:sp>
            <p:nvSpPr>
              <p:cNvPr id="3902" name="Google Shape;3902;p8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03" name="Google Shape;3903;p8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80"/>
            <p:cNvGrpSpPr/>
            <p:nvPr/>
          </p:nvGrpSpPr>
          <p:grpSpPr>
            <a:xfrm>
              <a:off x="4869455" y="2691676"/>
              <a:ext cx="1013897" cy="398961"/>
              <a:chOff x="4012057" y="3451825"/>
              <a:chExt cx="1612175" cy="634379"/>
            </a:xfrm>
          </p:grpSpPr>
          <p:sp>
            <p:nvSpPr>
              <p:cNvPr id="3905" name="Google Shape;3905;p8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06" name="Google Shape;3906;p8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80"/>
            <p:cNvGrpSpPr/>
            <p:nvPr/>
          </p:nvGrpSpPr>
          <p:grpSpPr>
            <a:xfrm>
              <a:off x="4276937" y="2155961"/>
              <a:ext cx="651965" cy="891358"/>
              <a:chOff x="3069908" y="2599997"/>
              <a:chExt cx="1036675" cy="1417328"/>
            </a:xfrm>
          </p:grpSpPr>
          <p:sp>
            <p:nvSpPr>
              <p:cNvPr id="3908" name="Google Shape;3908;p8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09" name="Google Shape;3909;p8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80"/>
            <p:cNvGrpSpPr/>
            <p:nvPr/>
          </p:nvGrpSpPr>
          <p:grpSpPr>
            <a:xfrm>
              <a:off x="5054918" y="1201875"/>
              <a:ext cx="999548" cy="602711"/>
              <a:chOff x="4306958" y="1082925"/>
              <a:chExt cx="1589359" cy="958358"/>
            </a:xfrm>
          </p:grpSpPr>
          <p:sp>
            <p:nvSpPr>
              <p:cNvPr id="3911" name="Google Shape;3911;p8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12" name="Google Shape;3912;p8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3" name="Google Shape;3913;p80"/>
            <p:cNvGrpSpPr/>
            <p:nvPr/>
          </p:nvGrpSpPr>
          <p:grpSpPr>
            <a:xfrm>
              <a:off x="4249973" y="1303451"/>
              <a:ext cx="799317" cy="841334"/>
              <a:chOff x="3027033" y="1244439"/>
              <a:chExt cx="1270977" cy="1337786"/>
            </a:xfrm>
          </p:grpSpPr>
          <p:sp>
            <p:nvSpPr>
              <p:cNvPr id="3914" name="Google Shape;3914;p8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15" name="Google Shape;3915;p8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6" name="Google Shape;3916;p80"/>
          <p:cNvGrpSpPr/>
          <p:nvPr/>
        </p:nvGrpSpPr>
        <p:grpSpPr>
          <a:xfrm>
            <a:off x="4057119" y="1858087"/>
            <a:ext cx="750769" cy="683784"/>
            <a:chOff x="4204684" y="2104422"/>
            <a:chExt cx="699822" cy="637382"/>
          </a:xfrm>
        </p:grpSpPr>
        <p:grpSp>
          <p:nvGrpSpPr>
            <p:cNvPr id="3917" name="Google Shape;3917;p80"/>
            <p:cNvGrpSpPr/>
            <p:nvPr/>
          </p:nvGrpSpPr>
          <p:grpSpPr>
            <a:xfrm>
              <a:off x="4204684" y="2430067"/>
              <a:ext cx="342957" cy="311738"/>
              <a:chOff x="4204684" y="2430067"/>
              <a:chExt cx="342957" cy="311738"/>
            </a:xfrm>
          </p:grpSpPr>
          <p:sp>
            <p:nvSpPr>
              <p:cNvPr id="3918" name="Google Shape;3918;p8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80"/>
            <p:cNvGrpSpPr/>
            <p:nvPr/>
          </p:nvGrpSpPr>
          <p:grpSpPr>
            <a:xfrm>
              <a:off x="4561586" y="2430067"/>
              <a:ext cx="342920" cy="311738"/>
              <a:chOff x="4561586" y="2430067"/>
              <a:chExt cx="342920" cy="311738"/>
            </a:xfrm>
          </p:grpSpPr>
          <p:sp>
            <p:nvSpPr>
              <p:cNvPr id="3921" name="Google Shape;3921;p8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80"/>
            <p:cNvGrpSpPr/>
            <p:nvPr/>
          </p:nvGrpSpPr>
          <p:grpSpPr>
            <a:xfrm>
              <a:off x="4561586" y="2104422"/>
              <a:ext cx="342920" cy="311738"/>
              <a:chOff x="4561586" y="2104422"/>
              <a:chExt cx="342920" cy="311738"/>
            </a:xfrm>
          </p:grpSpPr>
          <p:sp>
            <p:nvSpPr>
              <p:cNvPr id="3924" name="Google Shape;3924;p8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80"/>
            <p:cNvGrpSpPr/>
            <p:nvPr/>
          </p:nvGrpSpPr>
          <p:grpSpPr>
            <a:xfrm>
              <a:off x="4204684" y="2104422"/>
              <a:ext cx="342957" cy="311664"/>
              <a:chOff x="4204684" y="2104422"/>
              <a:chExt cx="342957" cy="311664"/>
            </a:xfrm>
          </p:grpSpPr>
          <p:sp>
            <p:nvSpPr>
              <p:cNvPr id="3927" name="Google Shape;3927;p8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9" name="Google Shape;3929;p80"/>
          <p:cNvGrpSpPr/>
          <p:nvPr/>
        </p:nvGrpSpPr>
        <p:grpSpPr>
          <a:xfrm>
            <a:off x="5521552" y="971301"/>
            <a:ext cx="660591" cy="688867"/>
            <a:chOff x="5830645" y="1267368"/>
            <a:chExt cx="530340" cy="553040"/>
          </a:xfrm>
        </p:grpSpPr>
        <p:sp>
          <p:nvSpPr>
            <p:cNvPr id="3930" name="Google Shape;3930;p8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1" name="Google Shape;3931;p80"/>
            <p:cNvGrpSpPr/>
            <p:nvPr/>
          </p:nvGrpSpPr>
          <p:grpSpPr>
            <a:xfrm>
              <a:off x="5830645" y="1267368"/>
              <a:ext cx="259743" cy="269909"/>
              <a:chOff x="5830645" y="1267368"/>
              <a:chExt cx="259743" cy="269909"/>
            </a:xfrm>
          </p:grpSpPr>
          <p:sp>
            <p:nvSpPr>
              <p:cNvPr id="3932" name="Google Shape;3932;p8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80"/>
            <p:cNvGrpSpPr/>
            <p:nvPr/>
          </p:nvGrpSpPr>
          <p:grpSpPr>
            <a:xfrm>
              <a:off x="6101293" y="1267368"/>
              <a:ext cx="259692" cy="269909"/>
              <a:chOff x="6101293" y="1267368"/>
              <a:chExt cx="259692" cy="269909"/>
            </a:xfrm>
          </p:grpSpPr>
          <p:sp>
            <p:nvSpPr>
              <p:cNvPr id="3935" name="Google Shape;3935;p8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80"/>
            <p:cNvGrpSpPr/>
            <p:nvPr/>
          </p:nvGrpSpPr>
          <p:grpSpPr>
            <a:xfrm>
              <a:off x="5830645" y="1550500"/>
              <a:ext cx="259692" cy="269909"/>
              <a:chOff x="5830645" y="1550500"/>
              <a:chExt cx="259692" cy="269909"/>
            </a:xfrm>
          </p:grpSpPr>
          <p:sp>
            <p:nvSpPr>
              <p:cNvPr id="3938" name="Google Shape;3938;p8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80"/>
            <p:cNvGrpSpPr/>
            <p:nvPr/>
          </p:nvGrpSpPr>
          <p:grpSpPr>
            <a:xfrm>
              <a:off x="6101293" y="1550500"/>
              <a:ext cx="259692" cy="269909"/>
              <a:chOff x="6101293" y="1550500"/>
              <a:chExt cx="259692" cy="269909"/>
            </a:xfrm>
          </p:grpSpPr>
          <p:sp>
            <p:nvSpPr>
              <p:cNvPr id="3941" name="Google Shape;3941;p8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3" name="Google Shape;3943;p80"/>
          <p:cNvGrpSpPr/>
          <p:nvPr/>
        </p:nvGrpSpPr>
        <p:grpSpPr>
          <a:xfrm>
            <a:off x="723705" y="1861761"/>
            <a:ext cx="697154" cy="679574"/>
            <a:chOff x="2679875" y="2361475"/>
            <a:chExt cx="780425" cy="760575"/>
          </a:xfrm>
        </p:grpSpPr>
        <p:sp>
          <p:nvSpPr>
            <p:cNvPr id="3944" name="Google Shape;3944;p8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80"/>
          <p:cNvGrpSpPr/>
          <p:nvPr/>
        </p:nvGrpSpPr>
        <p:grpSpPr>
          <a:xfrm>
            <a:off x="3122864" y="971353"/>
            <a:ext cx="735829" cy="684547"/>
            <a:chOff x="3351965" y="1148808"/>
            <a:chExt cx="750770" cy="698375"/>
          </a:xfrm>
        </p:grpSpPr>
        <p:grpSp>
          <p:nvGrpSpPr>
            <p:cNvPr id="3951" name="Google Shape;3951;p80"/>
            <p:cNvGrpSpPr/>
            <p:nvPr/>
          </p:nvGrpSpPr>
          <p:grpSpPr>
            <a:xfrm>
              <a:off x="3586796" y="1148808"/>
              <a:ext cx="294857" cy="286830"/>
              <a:chOff x="3750225" y="1774000"/>
              <a:chExt cx="149575" cy="145525"/>
            </a:xfrm>
          </p:grpSpPr>
          <p:sp>
            <p:nvSpPr>
              <p:cNvPr id="3952" name="Google Shape;3952;p8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4" name="Google Shape;3954;p80"/>
            <p:cNvGrpSpPr/>
            <p:nvPr/>
          </p:nvGrpSpPr>
          <p:grpSpPr>
            <a:xfrm>
              <a:off x="3779245" y="1375768"/>
              <a:ext cx="323490" cy="286978"/>
              <a:chOff x="3847850" y="1889150"/>
              <a:chExt cx="164100" cy="145600"/>
            </a:xfrm>
          </p:grpSpPr>
          <p:sp>
            <p:nvSpPr>
              <p:cNvPr id="3955" name="Google Shape;3955;p8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80"/>
            <p:cNvGrpSpPr/>
            <p:nvPr/>
          </p:nvGrpSpPr>
          <p:grpSpPr>
            <a:xfrm>
              <a:off x="3351965" y="1330435"/>
              <a:ext cx="295449" cy="285401"/>
              <a:chOff x="3631100" y="1866150"/>
              <a:chExt cx="149875" cy="144800"/>
            </a:xfrm>
          </p:grpSpPr>
          <p:sp>
            <p:nvSpPr>
              <p:cNvPr id="3958" name="Google Shape;3958;p8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80"/>
            <p:cNvGrpSpPr/>
            <p:nvPr/>
          </p:nvGrpSpPr>
          <p:grpSpPr>
            <a:xfrm>
              <a:off x="3548208" y="1560352"/>
              <a:ext cx="294808" cy="286830"/>
              <a:chOff x="3730650" y="1982800"/>
              <a:chExt cx="149550" cy="145525"/>
            </a:xfrm>
          </p:grpSpPr>
          <p:sp>
            <p:nvSpPr>
              <p:cNvPr id="3961" name="Google Shape;3961;p8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63" name="Google Shape;3963;p80"/>
          <p:cNvGrpSpPr/>
          <p:nvPr/>
        </p:nvGrpSpPr>
        <p:grpSpPr>
          <a:xfrm>
            <a:off x="7624517" y="971307"/>
            <a:ext cx="804565" cy="677795"/>
            <a:chOff x="7636443" y="1204988"/>
            <a:chExt cx="804565" cy="677795"/>
          </a:xfrm>
        </p:grpSpPr>
        <p:grpSp>
          <p:nvGrpSpPr>
            <p:cNvPr id="3964" name="Google Shape;3964;p80"/>
            <p:cNvGrpSpPr/>
            <p:nvPr/>
          </p:nvGrpSpPr>
          <p:grpSpPr>
            <a:xfrm>
              <a:off x="7636443" y="1509705"/>
              <a:ext cx="804565" cy="373078"/>
              <a:chOff x="7636443" y="1509705"/>
              <a:chExt cx="804565" cy="373078"/>
            </a:xfrm>
          </p:grpSpPr>
          <p:sp>
            <p:nvSpPr>
              <p:cNvPr id="3965" name="Google Shape;3965;p8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7" name="Google Shape;3967;p80"/>
            <p:cNvGrpSpPr/>
            <p:nvPr/>
          </p:nvGrpSpPr>
          <p:grpSpPr>
            <a:xfrm>
              <a:off x="7636443" y="1408133"/>
              <a:ext cx="804565" cy="373078"/>
              <a:chOff x="7636443" y="1408133"/>
              <a:chExt cx="804565" cy="373078"/>
            </a:xfrm>
          </p:grpSpPr>
          <p:sp>
            <p:nvSpPr>
              <p:cNvPr id="3968" name="Google Shape;3968;p8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80"/>
            <p:cNvGrpSpPr/>
            <p:nvPr/>
          </p:nvGrpSpPr>
          <p:grpSpPr>
            <a:xfrm>
              <a:off x="7636443" y="1306560"/>
              <a:ext cx="804565" cy="373078"/>
              <a:chOff x="7636443" y="1306560"/>
              <a:chExt cx="804565" cy="373078"/>
            </a:xfrm>
          </p:grpSpPr>
          <p:sp>
            <p:nvSpPr>
              <p:cNvPr id="3971" name="Google Shape;3971;p8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80"/>
            <p:cNvGrpSpPr/>
            <p:nvPr/>
          </p:nvGrpSpPr>
          <p:grpSpPr>
            <a:xfrm>
              <a:off x="7636443" y="1204988"/>
              <a:ext cx="804565" cy="373078"/>
              <a:chOff x="7636443" y="1204988"/>
              <a:chExt cx="804565" cy="373078"/>
            </a:xfrm>
          </p:grpSpPr>
          <p:sp>
            <p:nvSpPr>
              <p:cNvPr id="3974" name="Google Shape;3974;p8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6" name="Google Shape;3976;p80"/>
          <p:cNvGrpSpPr/>
          <p:nvPr/>
        </p:nvGrpSpPr>
        <p:grpSpPr>
          <a:xfrm>
            <a:off x="4963363" y="1878721"/>
            <a:ext cx="661339" cy="661188"/>
            <a:chOff x="3990000" y="975400"/>
            <a:chExt cx="3934200" cy="3933300"/>
          </a:xfrm>
        </p:grpSpPr>
        <p:sp>
          <p:nvSpPr>
            <p:cNvPr id="3977" name="Google Shape;3977;p8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1" name="Google Shape;3981;p80"/>
          <p:cNvGrpSpPr/>
          <p:nvPr/>
        </p:nvGrpSpPr>
        <p:grpSpPr>
          <a:xfrm>
            <a:off x="6607011" y="1857359"/>
            <a:ext cx="868881" cy="684241"/>
            <a:chOff x="6598259" y="2078634"/>
            <a:chExt cx="868881" cy="684241"/>
          </a:xfrm>
        </p:grpSpPr>
        <p:sp>
          <p:nvSpPr>
            <p:cNvPr id="3982" name="Google Shape;3982;p8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8" name="Google Shape;3988;p80"/>
            <p:cNvGrpSpPr/>
            <p:nvPr/>
          </p:nvGrpSpPr>
          <p:grpSpPr>
            <a:xfrm>
              <a:off x="6808175" y="2078634"/>
              <a:ext cx="452229" cy="684241"/>
              <a:chOff x="6808175" y="2078634"/>
              <a:chExt cx="452229" cy="684241"/>
            </a:xfrm>
          </p:grpSpPr>
          <p:sp>
            <p:nvSpPr>
              <p:cNvPr id="3989" name="Google Shape;3989;p8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5" name="Google Shape;3995;p80"/>
              <p:cNvGrpSpPr/>
              <p:nvPr/>
            </p:nvGrpSpPr>
            <p:grpSpPr>
              <a:xfrm>
                <a:off x="6821586" y="2078634"/>
                <a:ext cx="426871" cy="684241"/>
                <a:chOff x="6821586" y="2078634"/>
                <a:chExt cx="426871" cy="684241"/>
              </a:xfrm>
            </p:grpSpPr>
            <p:grpSp>
              <p:nvGrpSpPr>
                <p:cNvPr id="3996" name="Google Shape;3996;p80"/>
                <p:cNvGrpSpPr/>
                <p:nvPr/>
              </p:nvGrpSpPr>
              <p:grpSpPr>
                <a:xfrm>
                  <a:off x="6821586" y="2078634"/>
                  <a:ext cx="426871" cy="684241"/>
                  <a:chOff x="6821586" y="2078634"/>
                  <a:chExt cx="426871" cy="684241"/>
                </a:xfrm>
              </p:grpSpPr>
              <p:sp>
                <p:nvSpPr>
                  <p:cNvPr id="3997" name="Google Shape;3997;p8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6" name="Google Shape;4016;p8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22" name="Google Shape;4022;p80"/>
          <p:cNvGrpSpPr/>
          <p:nvPr/>
        </p:nvGrpSpPr>
        <p:grpSpPr>
          <a:xfrm>
            <a:off x="716994" y="3531369"/>
            <a:ext cx="1340789" cy="640830"/>
            <a:chOff x="238125" y="1151100"/>
            <a:chExt cx="7139450" cy="3412300"/>
          </a:xfrm>
        </p:grpSpPr>
        <p:sp>
          <p:nvSpPr>
            <p:cNvPr id="4023" name="Google Shape;4023;p8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80"/>
          <p:cNvGrpSpPr/>
          <p:nvPr/>
        </p:nvGrpSpPr>
        <p:grpSpPr>
          <a:xfrm>
            <a:off x="5584217" y="2734650"/>
            <a:ext cx="985357" cy="585764"/>
            <a:chOff x="5145061" y="2881789"/>
            <a:chExt cx="1107641" cy="658458"/>
          </a:xfrm>
        </p:grpSpPr>
        <p:grpSp>
          <p:nvGrpSpPr>
            <p:cNvPr id="4036" name="Google Shape;4036;p80"/>
            <p:cNvGrpSpPr/>
            <p:nvPr/>
          </p:nvGrpSpPr>
          <p:grpSpPr>
            <a:xfrm>
              <a:off x="5722989" y="3244587"/>
              <a:ext cx="529713" cy="295659"/>
              <a:chOff x="5722989" y="3244587"/>
              <a:chExt cx="529713" cy="295659"/>
            </a:xfrm>
          </p:grpSpPr>
          <p:sp>
            <p:nvSpPr>
              <p:cNvPr id="4037" name="Google Shape;4037;p8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38" name="Google Shape;4038;p8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39" name="Google Shape;4039;p80"/>
            <p:cNvGrpSpPr/>
            <p:nvPr/>
          </p:nvGrpSpPr>
          <p:grpSpPr>
            <a:xfrm>
              <a:off x="5145061" y="3244587"/>
              <a:ext cx="536807" cy="295659"/>
              <a:chOff x="5145061" y="3244587"/>
              <a:chExt cx="536807" cy="295659"/>
            </a:xfrm>
          </p:grpSpPr>
          <p:sp>
            <p:nvSpPr>
              <p:cNvPr id="4040" name="Google Shape;4040;p8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41" name="Google Shape;4041;p8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42" name="Google Shape;4042;p80"/>
            <p:cNvGrpSpPr/>
            <p:nvPr/>
          </p:nvGrpSpPr>
          <p:grpSpPr>
            <a:xfrm>
              <a:off x="5341327" y="2898245"/>
              <a:ext cx="532309" cy="614891"/>
              <a:chOff x="5341327" y="2898245"/>
              <a:chExt cx="532309" cy="614891"/>
            </a:xfrm>
          </p:grpSpPr>
          <p:sp>
            <p:nvSpPr>
              <p:cNvPr id="4043" name="Google Shape;4043;p8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44" name="Google Shape;4044;p8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45" name="Google Shape;4045;p80"/>
            <p:cNvGrpSpPr/>
            <p:nvPr/>
          </p:nvGrpSpPr>
          <p:grpSpPr>
            <a:xfrm>
              <a:off x="5532290" y="2881789"/>
              <a:ext cx="620516" cy="305456"/>
              <a:chOff x="5532290" y="2881789"/>
              <a:chExt cx="620516" cy="305456"/>
            </a:xfrm>
          </p:grpSpPr>
          <p:sp>
            <p:nvSpPr>
              <p:cNvPr id="4046" name="Google Shape;4046;p8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47" name="Google Shape;4047;p8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048" name="Google Shape;4048;p80"/>
          <p:cNvGrpSpPr/>
          <p:nvPr/>
        </p:nvGrpSpPr>
        <p:grpSpPr>
          <a:xfrm>
            <a:off x="8163140" y="3526708"/>
            <a:ext cx="269068" cy="645491"/>
            <a:chOff x="7026852" y="3311869"/>
            <a:chExt cx="434331" cy="1041954"/>
          </a:xfrm>
        </p:grpSpPr>
        <p:sp>
          <p:nvSpPr>
            <p:cNvPr id="4049" name="Google Shape;4049;p8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80"/>
          <p:cNvGrpSpPr/>
          <p:nvPr/>
        </p:nvGrpSpPr>
        <p:grpSpPr>
          <a:xfrm>
            <a:off x="6179721" y="3565945"/>
            <a:ext cx="293882" cy="293836"/>
            <a:chOff x="4873519" y="3311869"/>
            <a:chExt cx="499374" cy="499296"/>
          </a:xfrm>
        </p:grpSpPr>
        <p:sp>
          <p:nvSpPr>
            <p:cNvPr id="4053" name="Google Shape;4053;p8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80"/>
          <p:cNvGrpSpPr/>
          <p:nvPr/>
        </p:nvGrpSpPr>
        <p:grpSpPr>
          <a:xfrm>
            <a:off x="6179721" y="3878317"/>
            <a:ext cx="293882" cy="293882"/>
            <a:chOff x="4873519" y="3875839"/>
            <a:chExt cx="499374" cy="499374"/>
          </a:xfrm>
        </p:grpSpPr>
        <p:sp>
          <p:nvSpPr>
            <p:cNvPr id="4056" name="Google Shape;4056;p8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8" name="Google Shape;4058;p80"/>
          <p:cNvGrpSpPr/>
          <p:nvPr/>
        </p:nvGrpSpPr>
        <p:grpSpPr>
          <a:xfrm>
            <a:off x="2410248" y="1850269"/>
            <a:ext cx="698104" cy="698208"/>
            <a:chOff x="2565073" y="2075876"/>
            <a:chExt cx="672482" cy="672518"/>
          </a:xfrm>
        </p:grpSpPr>
        <p:sp>
          <p:nvSpPr>
            <p:cNvPr id="4059" name="Google Shape;4059;p8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80"/>
          <p:cNvGrpSpPr/>
          <p:nvPr/>
        </p:nvGrpSpPr>
        <p:grpSpPr>
          <a:xfrm>
            <a:off x="5633660" y="3534870"/>
            <a:ext cx="438354" cy="637329"/>
            <a:chOff x="1697726" y="3244179"/>
            <a:chExt cx="788124" cy="1146069"/>
          </a:xfrm>
        </p:grpSpPr>
        <p:sp>
          <p:nvSpPr>
            <p:cNvPr id="4066" name="Google Shape;4066;p8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8" name="Google Shape;4068;p8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9" name="Google Shape;4069;p80"/>
          <p:cNvGrpSpPr/>
          <p:nvPr/>
        </p:nvGrpSpPr>
        <p:grpSpPr>
          <a:xfrm>
            <a:off x="7634874" y="1863232"/>
            <a:ext cx="799565" cy="670282"/>
            <a:chOff x="7617850" y="2063282"/>
            <a:chExt cx="799565" cy="670282"/>
          </a:xfrm>
        </p:grpSpPr>
        <p:cxnSp>
          <p:nvCxnSpPr>
            <p:cNvPr id="4070" name="Google Shape;4070;p8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1" name="Google Shape;4071;p8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2" name="Google Shape;4072;p8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3" name="Google Shape;4073;p8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4" name="Google Shape;4074;p8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075" name="Google Shape;4075;p8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076" name="Google Shape;4076;p80"/>
            <p:cNvGrpSpPr/>
            <p:nvPr/>
          </p:nvGrpSpPr>
          <p:grpSpPr>
            <a:xfrm>
              <a:off x="7734309" y="2063282"/>
              <a:ext cx="570957" cy="620095"/>
              <a:chOff x="7734309" y="2063282"/>
              <a:chExt cx="570957" cy="620095"/>
            </a:xfrm>
          </p:grpSpPr>
          <p:grpSp>
            <p:nvGrpSpPr>
              <p:cNvPr id="4077" name="Google Shape;4077;p80"/>
              <p:cNvGrpSpPr/>
              <p:nvPr/>
            </p:nvGrpSpPr>
            <p:grpSpPr>
              <a:xfrm>
                <a:off x="8031573" y="2063282"/>
                <a:ext cx="273693" cy="620095"/>
                <a:chOff x="8031573" y="2063282"/>
                <a:chExt cx="273693" cy="620095"/>
              </a:xfrm>
            </p:grpSpPr>
            <p:sp>
              <p:nvSpPr>
                <p:cNvPr id="4078" name="Google Shape;4078;p8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2" name="Google Shape;4082;p80"/>
              <p:cNvGrpSpPr/>
              <p:nvPr/>
            </p:nvGrpSpPr>
            <p:grpSpPr>
              <a:xfrm flipH="1">
                <a:off x="7734309" y="2063282"/>
                <a:ext cx="273693" cy="620095"/>
                <a:chOff x="8031573" y="2063282"/>
                <a:chExt cx="273693" cy="620095"/>
              </a:xfrm>
            </p:grpSpPr>
            <p:sp>
              <p:nvSpPr>
                <p:cNvPr id="4083" name="Google Shape;4083;p8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087" name="Google Shape;4087;p8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9" name="Google Shape;4089;p80"/>
          <p:cNvGrpSpPr/>
          <p:nvPr/>
        </p:nvGrpSpPr>
        <p:grpSpPr>
          <a:xfrm>
            <a:off x="7821480" y="2716716"/>
            <a:ext cx="602567" cy="601884"/>
            <a:chOff x="1186975" y="238125"/>
            <a:chExt cx="5244275" cy="5238325"/>
          </a:xfrm>
        </p:grpSpPr>
        <p:sp>
          <p:nvSpPr>
            <p:cNvPr id="4090" name="Google Shape;4090;p8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4" name="Google Shape;4094;p80"/>
          <p:cNvGrpSpPr/>
          <p:nvPr/>
        </p:nvGrpSpPr>
        <p:grpSpPr>
          <a:xfrm>
            <a:off x="3264218" y="1856199"/>
            <a:ext cx="651848" cy="687338"/>
            <a:chOff x="3400515" y="2056248"/>
            <a:chExt cx="698134" cy="735987"/>
          </a:xfrm>
        </p:grpSpPr>
        <p:grpSp>
          <p:nvGrpSpPr>
            <p:cNvPr id="4095" name="Google Shape;4095;p80"/>
            <p:cNvGrpSpPr/>
            <p:nvPr/>
          </p:nvGrpSpPr>
          <p:grpSpPr>
            <a:xfrm>
              <a:off x="3400515" y="2283913"/>
              <a:ext cx="312919" cy="219900"/>
              <a:chOff x="3400515" y="2283913"/>
              <a:chExt cx="312919" cy="219900"/>
            </a:xfrm>
          </p:grpSpPr>
          <p:sp>
            <p:nvSpPr>
              <p:cNvPr id="4096" name="Google Shape;4096;p8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97" name="Google Shape;4097;p8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098" name="Google Shape;4098;p80"/>
            <p:cNvGrpSpPr/>
            <p:nvPr/>
          </p:nvGrpSpPr>
          <p:grpSpPr>
            <a:xfrm>
              <a:off x="3547823" y="2461089"/>
              <a:ext cx="219900" cy="331146"/>
              <a:chOff x="3547823" y="2461089"/>
              <a:chExt cx="219900" cy="331146"/>
            </a:xfrm>
          </p:grpSpPr>
          <p:sp>
            <p:nvSpPr>
              <p:cNvPr id="4099" name="Google Shape;4099;p8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00" name="Google Shape;4100;p8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101" name="Google Shape;4101;p80"/>
            <p:cNvGrpSpPr/>
            <p:nvPr/>
          </p:nvGrpSpPr>
          <p:grpSpPr>
            <a:xfrm>
              <a:off x="3734138" y="2461089"/>
              <a:ext cx="219900" cy="331146"/>
              <a:chOff x="3734138" y="2461089"/>
              <a:chExt cx="219900" cy="331146"/>
            </a:xfrm>
          </p:grpSpPr>
          <p:sp>
            <p:nvSpPr>
              <p:cNvPr id="4102" name="Google Shape;4102;p8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03" name="Google Shape;4103;p8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104" name="Google Shape;4104;p80"/>
            <p:cNvGrpSpPr/>
            <p:nvPr/>
          </p:nvGrpSpPr>
          <p:grpSpPr>
            <a:xfrm>
              <a:off x="3787560" y="2281742"/>
              <a:ext cx="311089" cy="219900"/>
              <a:chOff x="3787560" y="2281742"/>
              <a:chExt cx="311089" cy="219900"/>
            </a:xfrm>
          </p:grpSpPr>
          <p:sp>
            <p:nvSpPr>
              <p:cNvPr id="4105" name="Google Shape;4105;p8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06" name="Google Shape;4106;p8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107" name="Google Shape;4107;p80"/>
            <p:cNvGrpSpPr/>
            <p:nvPr/>
          </p:nvGrpSpPr>
          <p:grpSpPr>
            <a:xfrm>
              <a:off x="3637290" y="2056248"/>
              <a:ext cx="219900" cy="330736"/>
              <a:chOff x="3637290" y="2056248"/>
              <a:chExt cx="219900" cy="330736"/>
            </a:xfrm>
          </p:grpSpPr>
          <p:sp>
            <p:nvSpPr>
              <p:cNvPr id="4108" name="Google Shape;4108;p8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109" name="Google Shape;4109;p8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110" name="Google Shape;4110;p80"/>
          <p:cNvGrpSpPr/>
          <p:nvPr/>
        </p:nvGrpSpPr>
        <p:grpSpPr>
          <a:xfrm>
            <a:off x="2555923" y="2726206"/>
            <a:ext cx="1268144" cy="592394"/>
            <a:chOff x="238125" y="1188750"/>
            <a:chExt cx="7140450" cy="3335550"/>
          </a:xfrm>
        </p:grpSpPr>
        <p:sp>
          <p:nvSpPr>
            <p:cNvPr id="4111" name="Google Shape;4111;p8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6" name="Google Shape;4116;p80"/>
          <p:cNvGrpSpPr/>
          <p:nvPr/>
        </p:nvGrpSpPr>
        <p:grpSpPr>
          <a:xfrm>
            <a:off x="6663824" y="2728360"/>
            <a:ext cx="1053944" cy="590147"/>
            <a:chOff x="238125" y="1335475"/>
            <a:chExt cx="5418735" cy="3034175"/>
          </a:xfrm>
        </p:grpSpPr>
        <p:sp>
          <p:nvSpPr>
            <p:cNvPr id="4117" name="Google Shape;4117;p8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80"/>
          <p:cNvGrpSpPr/>
          <p:nvPr/>
        </p:nvGrpSpPr>
        <p:grpSpPr>
          <a:xfrm>
            <a:off x="4094633" y="3533260"/>
            <a:ext cx="1268207" cy="638939"/>
            <a:chOff x="3967651" y="3645904"/>
            <a:chExt cx="1479304" cy="745292"/>
          </a:xfrm>
        </p:grpSpPr>
        <p:grpSp>
          <p:nvGrpSpPr>
            <p:cNvPr id="4121" name="Google Shape;4121;p80"/>
            <p:cNvGrpSpPr/>
            <p:nvPr/>
          </p:nvGrpSpPr>
          <p:grpSpPr>
            <a:xfrm>
              <a:off x="3967651" y="4009026"/>
              <a:ext cx="1479304" cy="382170"/>
              <a:chOff x="3967651" y="4009026"/>
              <a:chExt cx="1479304" cy="382170"/>
            </a:xfrm>
          </p:grpSpPr>
          <p:grpSp>
            <p:nvGrpSpPr>
              <p:cNvPr id="4122" name="Google Shape;4122;p80"/>
              <p:cNvGrpSpPr/>
              <p:nvPr/>
            </p:nvGrpSpPr>
            <p:grpSpPr>
              <a:xfrm>
                <a:off x="4892216" y="4195630"/>
                <a:ext cx="554739" cy="195566"/>
                <a:chOff x="3604375" y="4892160"/>
                <a:chExt cx="1651500" cy="582215"/>
              </a:xfrm>
            </p:grpSpPr>
            <p:sp>
              <p:nvSpPr>
                <p:cNvPr id="4123" name="Google Shape;4123;p8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80"/>
              <p:cNvGrpSpPr/>
              <p:nvPr/>
            </p:nvGrpSpPr>
            <p:grpSpPr>
              <a:xfrm>
                <a:off x="3967651" y="4146303"/>
                <a:ext cx="579402" cy="244893"/>
                <a:chOff x="851875" y="4745310"/>
                <a:chExt cx="1724925" cy="729065"/>
              </a:xfrm>
            </p:grpSpPr>
            <p:sp>
              <p:nvSpPr>
                <p:cNvPr id="4126" name="Google Shape;4126;p8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80"/>
              <p:cNvGrpSpPr/>
              <p:nvPr/>
            </p:nvGrpSpPr>
            <p:grpSpPr>
              <a:xfrm>
                <a:off x="4460753" y="4009026"/>
                <a:ext cx="493110" cy="382170"/>
                <a:chOff x="2319875" y="4336625"/>
                <a:chExt cx="1468025" cy="1137750"/>
              </a:xfrm>
            </p:grpSpPr>
            <p:sp>
              <p:nvSpPr>
                <p:cNvPr id="4129" name="Google Shape;4129;p8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31" name="Google Shape;4131;p80"/>
            <p:cNvGrpSpPr/>
            <p:nvPr/>
          </p:nvGrpSpPr>
          <p:grpSpPr>
            <a:xfrm>
              <a:off x="4479443" y="3645904"/>
              <a:ext cx="455965" cy="388789"/>
              <a:chOff x="2957425" y="238100"/>
              <a:chExt cx="1910200" cy="1628775"/>
            </a:xfrm>
          </p:grpSpPr>
          <p:sp>
            <p:nvSpPr>
              <p:cNvPr id="4132" name="Google Shape;4132;p8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2" name="Google Shape;4142;p80"/>
          <p:cNvGrpSpPr/>
          <p:nvPr/>
        </p:nvGrpSpPr>
        <p:grpSpPr>
          <a:xfrm>
            <a:off x="2480746" y="3534460"/>
            <a:ext cx="1243128" cy="637739"/>
            <a:chOff x="2496310" y="3693351"/>
            <a:chExt cx="1342906" cy="688926"/>
          </a:xfrm>
        </p:grpSpPr>
        <p:grpSp>
          <p:nvGrpSpPr>
            <p:cNvPr id="4143" name="Google Shape;4143;p80"/>
            <p:cNvGrpSpPr/>
            <p:nvPr/>
          </p:nvGrpSpPr>
          <p:grpSpPr>
            <a:xfrm>
              <a:off x="2496310" y="3693351"/>
              <a:ext cx="1342906" cy="688875"/>
              <a:chOff x="2496310" y="3693351"/>
              <a:chExt cx="1342906" cy="688875"/>
            </a:xfrm>
          </p:grpSpPr>
          <p:sp>
            <p:nvSpPr>
              <p:cNvPr id="4144" name="Google Shape;4144;p8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50" name="Google Shape;4150;p80"/>
              <p:cNvCxnSpPr>
                <a:stCxn id="414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151" name="Google Shape;4151;p80"/>
              <p:cNvCxnSpPr>
                <a:stCxn id="414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152" name="Google Shape;4152;p80"/>
              <p:cNvCxnSpPr>
                <a:stCxn id="414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53" name="Google Shape;4153;p80"/>
              <p:cNvCxnSpPr>
                <a:stCxn id="414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54" name="Google Shape;4154;p80"/>
              <p:cNvCxnSpPr>
                <a:stCxn id="414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155" name="Google Shape;4155;p80"/>
            <p:cNvGrpSpPr/>
            <p:nvPr/>
          </p:nvGrpSpPr>
          <p:grpSpPr>
            <a:xfrm>
              <a:off x="2675275" y="3930557"/>
              <a:ext cx="1003306" cy="451719"/>
              <a:chOff x="2675275" y="4174282"/>
              <a:chExt cx="1003306" cy="451719"/>
            </a:xfrm>
          </p:grpSpPr>
          <p:sp>
            <p:nvSpPr>
              <p:cNvPr id="4156" name="Google Shape;4156;p8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9" name="Google Shape;4159;p80"/>
          <p:cNvGrpSpPr/>
          <p:nvPr/>
        </p:nvGrpSpPr>
        <p:grpSpPr>
          <a:xfrm>
            <a:off x="1654417" y="971307"/>
            <a:ext cx="574511" cy="874709"/>
            <a:chOff x="1715404" y="1112080"/>
            <a:chExt cx="642270" cy="977984"/>
          </a:xfrm>
        </p:grpSpPr>
        <p:grpSp>
          <p:nvGrpSpPr>
            <p:cNvPr id="4160" name="Google Shape;4160;p80"/>
            <p:cNvGrpSpPr/>
            <p:nvPr/>
          </p:nvGrpSpPr>
          <p:grpSpPr>
            <a:xfrm>
              <a:off x="1715404" y="1112080"/>
              <a:ext cx="642270" cy="977984"/>
              <a:chOff x="1715404" y="1112080"/>
              <a:chExt cx="642270" cy="977984"/>
            </a:xfrm>
          </p:grpSpPr>
          <p:sp>
            <p:nvSpPr>
              <p:cNvPr id="4161" name="Google Shape;4161;p8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80"/>
            <p:cNvGrpSpPr/>
            <p:nvPr/>
          </p:nvGrpSpPr>
          <p:grpSpPr>
            <a:xfrm>
              <a:off x="1768927" y="1165603"/>
              <a:ext cx="535225" cy="851367"/>
              <a:chOff x="1768927" y="1165603"/>
              <a:chExt cx="535225" cy="851367"/>
            </a:xfrm>
          </p:grpSpPr>
          <p:sp>
            <p:nvSpPr>
              <p:cNvPr id="4164" name="Google Shape;4164;p8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80"/>
            <p:cNvGrpSpPr/>
            <p:nvPr/>
          </p:nvGrpSpPr>
          <p:grpSpPr>
            <a:xfrm>
              <a:off x="1822449" y="1219125"/>
              <a:ext cx="428180" cy="718859"/>
              <a:chOff x="1822449" y="1219125"/>
              <a:chExt cx="428180" cy="718859"/>
            </a:xfrm>
          </p:grpSpPr>
          <p:sp>
            <p:nvSpPr>
              <p:cNvPr id="4167" name="Google Shape;4167;p8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80"/>
            <p:cNvGrpSpPr/>
            <p:nvPr/>
          </p:nvGrpSpPr>
          <p:grpSpPr>
            <a:xfrm>
              <a:off x="1875972" y="1272648"/>
              <a:ext cx="321135" cy="586939"/>
              <a:chOff x="1875972" y="1272648"/>
              <a:chExt cx="321135" cy="586939"/>
            </a:xfrm>
          </p:grpSpPr>
          <p:sp>
            <p:nvSpPr>
              <p:cNvPr id="4170" name="Google Shape;4170;p8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2" name="Google Shape;4172;p80"/>
          <p:cNvGrpSpPr/>
          <p:nvPr/>
        </p:nvGrpSpPr>
        <p:grpSpPr>
          <a:xfrm>
            <a:off x="7761578" y="3528028"/>
            <a:ext cx="293855" cy="644170"/>
            <a:chOff x="241025" y="3151575"/>
            <a:chExt cx="293855" cy="644170"/>
          </a:xfrm>
        </p:grpSpPr>
        <p:sp>
          <p:nvSpPr>
            <p:cNvPr id="4173" name="Google Shape;4173;p8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80"/>
          <p:cNvGrpSpPr/>
          <p:nvPr/>
        </p:nvGrpSpPr>
        <p:grpSpPr>
          <a:xfrm>
            <a:off x="709562" y="2728028"/>
            <a:ext cx="1779649" cy="591620"/>
            <a:chOff x="246070" y="1983375"/>
            <a:chExt cx="1855347" cy="616849"/>
          </a:xfrm>
        </p:grpSpPr>
        <p:sp>
          <p:nvSpPr>
            <p:cNvPr id="4176" name="Google Shape;4176;p8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80"/>
          <p:cNvGrpSpPr/>
          <p:nvPr/>
        </p:nvGrpSpPr>
        <p:grpSpPr>
          <a:xfrm>
            <a:off x="2320428" y="971307"/>
            <a:ext cx="711055" cy="745993"/>
            <a:chOff x="2496269" y="1171698"/>
            <a:chExt cx="761953" cy="799392"/>
          </a:xfrm>
        </p:grpSpPr>
        <p:grpSp>
          <p:nvGrpSpPr>
            <p:cNvPr id="4186" name="Google Shape;4186;p80"/>
            <p:cNvGrpSpPr/>
            <p:nvPr/>
          </p:nvGrpSpPr>
          <p:grpSpPr>
            <a:xfrm>
              <a:off x="2496269" y="1171698"/>
              <a:ext cx="761953" cy="723022"/>
              <a:chOff x="2496269" y="1171698"/>
              <a:chExt cx="761953" cy="723022"/>
            </a:xfrm>
          </p:grpSpPr>
          <p:sp>
            <p:nvSpPr>
              <p:cNvPr id="4187" name="Google Shape;4187;p8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9" name="Google Shape;4189;p80"/>
              <p:cNvGrpSpPr/>
              <p:nvPr/>
            </p:nvGrpSpPr>
            <p:grpSpPr>
              <a:xfrm>
                <a:off x="2496269" y="1171698"/>
                <a:ext cx="761953" cy="723022"/>
                <a:chOff x="2496269" y="1120652"/>
                <a:chExt cx="761953" cy="723022"/>
              </a:xfrm>
            </p:grpSpPr>
            <p:grpSp>
              <p:nvGrpSpPr>
                <p:cNvPr id="4190" name="Google Shape;4190;p80"/>
                <p:cNvGrpSpPr/>
                <p:nvPr/>
              </p:nvGrpSpPr>
              <p:grpSpPr>
                <a:xfrm>
                  <a:off x="2496269" y="1120652"/>
                  <a:ext cx="761953" cy="723022"/>
                  <a:chOff x="2496269" y="1120652"/>
                  <a:chExt cx="761953" cy="723022"/>
                </a:xfrm>
              </p:grpSpPr>
              <p:grpSp>
                <p:nvGrpSpPr>
                  <p:cNvPr id="4191" name="Google Shape;4191;p80"/>
                  <p:cNvGrpSpPr/>
                  <p:nvPr/>
                </p:nvGrpSpPr>
                <p:grpSpPr>
                  <a:xfrm>
                    <a:off x="2496269" y="1304589"/>
                    <a:ext cx="407089" cy="305057"/>
                    <a:chOff x="2496269" y="1304589"/>
                    <a:chExt cx="407089" cy="305057"/>
                  </a:xfrm>
                </p:grpSpPr>
                <p:sp>
                  <p:nvSpPr>
                    <p:cNvPr id="4192" name="Google Shape;4192;p8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80"/>
                  <p:cNvGrpSpPr/>
                  <p:nvPr/>
                </p:nvGrpSpPr>
                <p:grpSpPr>
                  <a:xfrm>
                    <a:off x="2586468" y="1493376"/>
                    <a:ext cx="358850" cy="349656"/>
                    <a:chOff x="2586468" y="1493376"/>
                    <a:chExt cx="358850" cy="349656"/>
                  </a:xfrm>
                </p:grpSpPr>
                <p:sp>
                  <p:nvSpPr>
                    <p:cNvPr id="4195" name="Google Shape;4195;p8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7" name="Google Shape;4197;p80"/>
                  <p:cNvGrpSpPr/>
                  <p:nvPr/>
                </p:nvGrpSpPr>
                <p:grpSpPr>
                  <a:xfrm>
                    <a:off x="2807939" y="1494024"/>
                    <a:ext cx="358857" cy="349650"/>
                    <a:chOff x="2807939" y="1494024"/>
                    <a:chExt cx="358857" cy="349650"/>
                  </a:xfrm>
                </p:grpSpPr>
                <p:sp>
                  <p:nvSpPr>
                    <p:cNvPr id="4198" name="Google Shape;4198;p8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0" name="Google Shape;4200;p80"/>
                  <p:cNvGrpSpPr/>
                  <p:nvPr/>
                </p:nvGrpSpPr>
                <p:grpSpPr>
                  <a:xfrm>
                    <a:off x="2851133" y="1305635"/>
                    <a:ext cx="407089" cy="305057"/>
                    <a:chOff x="2851133" y="1305635"/>
                    <a:chExt cx="407089" cy="305057"/>
                  </a:xfrm>
                </p:grpSpPr>
                <p:sp>
                  <p:nvSpPr>
                    <p:cNvPr id="4201" name="Google Shape;4201;p8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3" name="Google Shape;4203;p80"/>
                  <p:cNvGrpSpPr/>
                  <p:nvPr/>
                </p:nvGrpSpPr>
                <p:grpSpPr>
                  <a:xfrm>
                    <a:off x="2727495" y="1120652"/>
                    <a:ext cx="300271" cy="396358"/>
                    <a:chOff x="2727495" y="1120652"/>
                    <a:chExt cx="300271" cy="396358"/>
                  </a:xfrm>
                </p:grpSpPr>
                <p:sp>
                  <p:nvSpPr>
                    <p:cNvPr id="4204" name="Google Shape;4204;p8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6" name="Google Shape;4206;p80"/>
                <p:cNvGrpSpPr/>
                <p:nvPr/>
              </p:nvGrpSpPr>
              <p:grpSpPr>
                <a:xfrm>
                  <a:off x="2722305" y="1350460"/>
                  <a:ext cx="308357" cy="308344"/>
                  <a:chOff x="2722305" y="1350460"/>
                  <a:chExt cx="308357" cy="308344"/>
                </a:xfrm>
              </p:grpSpPr>
              <p:sp>
                <p:nvSpPr>
                  <p:cNvPr id="4207" name="Google Shape;4207;p8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8" name="Google Shape;4208;p80"/>
                  <p:cNvGrpSpPr/>
                  <p:nvPr/>
                </p:nvGrpSpPr>
                <p:grpSpPr>
                  <a:xfrm>
                    <a:off x="2725064" y="1364529"/>
                    <a:ext cx="297954" cy="280182"/>
                    <a:chOff x="2725064" y="1364529"/>
                    <a:chExt cx="297954" cy="280182"/>
                  </a:xfrm>
                </p:grpSpPr>
                <p:sp>
                  <p:nvSpPr>
                    <p:cNvPr id="4209" name="Google Shape;4209;p8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214" name="Google Shape;4214;p8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9" name="Google Shape;4219;p80"/>
          <p:cNvGrpSpPr/>
          <p:nvPr/>
        </p:nvGrpSpPr>
        <p:grpSpPr>
          <a:xfrm>
            <a:off x="3909129" y="2727412"/>
            <a:ext cx="1569144" cy="591015"/>
            <a:chOff x="3820100" y="3023049"/>
            <a:chExt cx="1303926" cy="491162"/>
          </a:xfrm>
        </p:grpSpPr>
        <p:grpSp>
          <p:nvGrpSpPr>
            <p:cNvPr id="4220" name="Google Shape;4220;p80"/>
            <p:cNvGrpSpPr/>
            <p:nvPr/>
          </p:nvGrpSpPr>
          <p:grpSpPr>
            <a:xfrm>
              <a:off x="3820100" y="3023072"/>
              <a:ext cx="1303926" cy="491139"/>
              <a:chOff x="3820100" y="3023072"/>
              <a:chExt cx="1303926" cy="491139"/>
            </a:xfrm>
          </p:grpSpPr>
          <p:sp>
            <p:nvSpPr>
              <p:cNvPr id="4221" name="Google Shape;4221;p8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80"/>
            <p:cNvGrpSpPr/>
            <p:nvPr/>
          </p:nvGrpSpPr>
          <p:grpSpPr>
            <a:xfrm>
              <a:off x="4132439" y="3023645"/>
              <a:ext cx="393633" cy="177096"/>
              <a:chOff x="4132439" y="3023645"/>
              <a:chExt cx="393633" cy="177096"/>
            </a:xfrm>
          </p:grpSpPr>
          <p:sp>
            <p:nvSpPr>
              <p:cNvPr id="4224" name="Google Shape;4224;p8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6" name="Google Shape;4226;p80"/>
            <p:cNvGrpSpPr/>
            <p:nvPr/>
          </p:nvGrpSpPr>
          <p:grpSpPr>
            <a:xfrm>
              <a:off x="3921811" y="3023049"/>
              <a:ext cx="1002397" cy="388943"/>
              <a:chOff x="3921811" y="3023049"/>
              <a:chExt cx="1002397" cy="388943"/>
            </a:xfrm>
          </p:grpSpPr>
          <p:sp>
            <p:nvSpPr>
              <p:cNvPr id="4227" name="Google Shape;4227;p8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80"/>
            <p:cNvGrpSpPr/>
            <p:nvPr/>
          </p:nvGrpSpPr>
          <p:grpSpPr>
            <a:xfrm>
              <a:off x="4023645" y="3023049"/>
              <a:ext cx="683032" cy="286722"/>
              <a:chOff x="4023645" y="3023049"/>
              <a:chExt cx="683032" cy="286722"/>
            </a:xfrm>
          </p:grpSpPr>
          <p:sp>
            <p:nvSpPr>
              <p:cNvPr id="4230" name="Google Shape;4230;p8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2" name="Google Shape;4232;p80"/>
          <p:cNvGrpSpPr/>
          <p:nvPr/>
        </p:nvGrpSpPr>
        <p:grpSpPr>
          <a:xfrm>
            <a:off x="1541251" y="1854258"/>
            <a:ext cx="713522" cy="688025"/>
            <a:chOff x="1706078" y="2092648"/>
            <a:chExt cx="660913" cy="637296"/>
          </a:xfrm>
        </p:grpSpPr>
        <p:sp>
          <p:nvSpPr>
            <p:cNvPr id="4233" name="Google Shape;4233;p8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80"/>
            <p:cNvGrpSpPr/>
            <p:nvPr/>
          </p:nvGrpSpPr>
          <p:grpSpPr>
            <a:xfrm>
              <a:off x="1706078" y="2092648"/>
              <a:ext cx="660913" cy="575241"/>
              <a:chOff x="1706078" y="2092648"/>
              <a:chExt cx="660913" cy="575241"/>
            </a:xfrm>
          </p:grpSpPr>
          <p:sp>
            <p:nvSpPr>
              <p:cNvPr id="4235" name="Google Shape;4235;p8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8" name="Google Shape;4238;p80"/>
          <p:cNvGrpSpPr/>
          <p:nvPr/>
        </p:nvGrpSpPr>
        <p:grpSpPr>
          <a:xfrm>
            <a:off x="6303109" y="971806"/>
            <a:ext cx="1317459" cy="684168"/>
            <a:chOff x="238125" y="999450"/>
            <a:chExt cx="7140700" cy="3708225"/>
          </a:xfrm>
        </p:grpSpPr>
        <p:sp>
          <p:nvSpPr>
            <p:cNvPr id="4239" name="Google Shape;4239;p8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1" name="Shape 4251"/>
        <p:cNvGrpSpPr/>
        <p:nvPr/>
      </p:nvGrpSpPr>
      <p:grpSpPr>
        <a:xfrm>
          <a:off x="0" y="0"/>
          <a:ext cx="0" cy="0"/>
          <a:chOff x="0" y="0"/>
          <a:chExt cx="0" cy="0"/>
        </a:xfrm>
      </p:grpSpPr>
      <p:grpSp>
        <p:nvGrpSpPr>
          <p:cNvPr id="4252" name="Google Shape;4252;p81"/>
          <p:cNvGrpSpPr/>
          <p:nvPr/>
        </p:nvGrpSpPr>
        <p:grpSpPr>
          <a:xfrm>
            <a:off x="717027" y="967622"/>
            <a:ext cx="1636117" cy="1526144"/>
            <a:chOff x="729238" y="1179665"/>
            <a:chExt cx="1636117" cy="1526144"/>
          </a:xfrm>
        </p:grpSpPr>
        <p:grpSp>
          <p:nvGrpSpPr>
            <p:cNvPr id="4253" name="Google Shape;4253;p81"/>
            <p:cNvGrpSpPr/>
            <p:nvPr/>
          </p:nvGrpSpPr>
          <p:grpSpPr>
            <a:xfrm>
              <a:off x="729238" y="1179665"/>
              <a:ext cx="80700" cy="1526144"/>
              <a:chOff x="729238" y="1179665"/>
              <a:chExt cx="80700" cy="1526144"/>
            </a:xfrm>
          </p:grpSpPr>
          <p:sp>
            <p:nvSpPr>
              <p:cNvPr id="4254" name="Google Shape;4254;p8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4" name="Google Shape;4264;p81"/>
            <p:cNvGrpSpPr/>
            <p:nvPr/>
          </p:nvGrpSpPr>
          <p:grpSpPr>
            <a:xfrm>
              <a:off x="903098" y="1179665"/>
              <a:ext cx="80700" cy="1526144"/>
              <a:chOff x="903098" y="1179665"/>
              <a:chExt cx="80700" cy="1526144"/>
            </a:xfrm>
          </p:grpSpPr>
          <p:sp>
            <p:nvSpPr>
              <p:cNvPr id="4265" name="Google Shape;4265;p8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5" name="Google Shape;4275;p81"/>
            <p:cNvGrpSpPr/>
            <p:nvPr/>
          </p:nvGrpSpPr>
          <p:grpSpPr>
            <a:xfrm>
              <a:off x="1076958" y="1179665"/>
              <a:ext cx="80700" cy="1526144"/>
              <a:chOff x="1076958" y="1179665"/>
              <a:chExt cx="80700" cy="1526144"/>
            </a:xfrm>
          </p:grpSpPr>
          <p:sp>
            <p:nvSpPr>
              <p:cNvPr id="4276" name="Google Shape;4276;p8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6" name="Google Shape;4286;p81"/>
            <p:cNvGrpSpPr/>
            <p:nvPr/>
          </p:nvGrpSpPr>
          <p:grpSpPr>
            <a:xfrm>
              <a:off x="1247707" y="1179665"/>
              <a:ext cx="80700" cy="1526144"/>
              <a:chOff x="1247707" y="1179665"/>
              <a:chExt cx="80700" cy="1526144"/>
            </a:xfrm>
          </p:grpSpPr>
          <p:sp>
            <p:nvSpPr>
              <p:cNvPr id="4287" name="Google Shape;4287;p8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7" name="Google Shape;4297;p81"/>
            <p:cNvGrpSpPr/>
            <p:nvPr/>
          </p:nvGrpSpPr>
          <p:grpSpPr>
            <a:xfrm>
              <a:off x="1421567" y="1179665"/>
              <a:ext cx="80700" cy="1526144"/>
              <a:chOff x="1421567" y="1179665"/>
              <a:chExt cx="80700" cy="1526144"/>
            </a:xfrm>
          </p:grpSpPr>
          <p:sp>
            <p:nvSpPr>
              <p:cNvPr id="4298" name="Google Shape;4298;p8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81"/>
            <p:cNvGrpSpPr/>
            <p:nvPr/>
          </p:nvGrpSpPr>
          <p:grpSpPr>
            <a:xfrm>
              <a:off x="1592327" y="1179665"/>
              <a:ext cx="80700" cy="1526144"/>
              <a:chOff x="1592327" y="1179665"/>
              <a:chExt cx="80700" cy="1526144"/>
            </a:xfrm>
          </p:grpSpPr>
          <p:sp>
            <p:nvSpPr>
              <p:cNvPr id="4309" name="Google Shape;4309;p8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81"/>
            <p:cNvGrpSpPr/>
            <p:nvPr/>
          </p:nvGrpSpPr>
          <p:grpSpPr>
            <a:xfrm>
              <a:off x="1766187" y="1179665"/>
              <a:ext cx="80700" cy="1526144"/>
              <a:chOff x="1766187" y="1179665"/>
              <a:chExt cx="80700" cy="1526144"/>
            </a:xfrm>
          </p:grpSpPr>
          <p:sp>
            <p:nvSpPr>
              <p:cNvPr id="4320" name="Google Shape;4320;p8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81"/>
            <p:cNvGrpSpPr/>
            <p:nvPr/>
          </p:nvGrpSpPr>
          <p:grpSpPr>
            <a:xfrm>
              <a:off x="1936935" y="1179665"/>
              <a:ext cx="80700" cy="1526144"/>
              <a:chOff x="1936935" y="1179665"/>
              <a:chExt cx="80700" cy="1526144"/>
            </a:xfrm>
          </p:grpSpPr>
          <p:sp>
            <p:nvSpPr>
              <p:cNvPr id="4331" name="Google Shape;4331;p8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81"/>
            <p:cNvGrpSpPr/>
            <p:nvPr/>
          </p:nvGrpSpPr>
          <p:grpSpPr>
            <a:xfrm>
              <a:off x="2110795" y="1179665"/>
              <a:ext cx="80700" cy="1526144"/>
              <a:chOff x="2110795" y="1179665"/>
              <a:chExt cx="80700" cy="1526144"/>
            </a:xfrm>
          </p:grpSpPr>
          <p:sp>
            <p:nvSpPr>
              <p:cNvPr id="4342" name="Google Shape;4342;p8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81"/>
            <p:cNvGrpSpPr/>
            <p:nvPr/>
          </p:nvGrpSpPr>
          <p:grpSpPr>
            <a:xfrm>
              <a:off x="2284655" y="1179665"/>
              <a:ext cx="80700" cy="1526144"/>
              <a:chOff x="2284655" y="1179665"/>
              <a:chExt cx="80700" cy="1526144"/>
            </a:xfrm>
          </p:grpSpPr>
          <p:sp>
            <p:nvSpPr>
              <p:cNvPr id="4353" name="Google Shape;4353;p8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3" name="Google Shape;4363;p81"/>
          <p:cNvGrpSpPr/>
          <p:nvPr/>
        </p:nvGrpSpPr>
        <p:grpSpPr>
          <a:xfrm>
            <a:off x="2611693" y="986760"/>
            <a:ext cx="1364248" cy="1102133"/>
            <a:chOff x="2623904" y="1198803"/>
            <a:chExt cx="1364248" cy="1102133"/>
          </a:xfrm>
        </p:grpSpPr>
        <p:grpSp>
          <p:nvGrpSpPr>
            <p:cNvPr id="4364" name="Google Shape;4364;p81"/>
            <p:cNvGrpSpPr/>
            <p:nvPr/>
          </p:nvGrpSpPr>
          <p:grpSpPr>
            <a:xfrm>
              <a:off x="2623907" y="1198803"/>
              <a:ext cx="1364245" cy="273000"/>
              <a:chOff x="2623907" y="1198803"/>
              <a:chExt cx="1364245" cy="273000"/>
            </a:xfrm>
          </p:grpSpPr>
          <p:sp>
            <p:nvSpPr>
              <p:cNvPr id="4365" name="Google Shape;4365;p8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81"/>
            <p:cNvGrpSpPr/>
            <p:nvPr/>
          </p:nvGrpSpPr>
          <p:grpSpPr>
            <a:xfrm>
              <a:off x="2623904" y="1476964"/>
              <a:ext cx="1364245" cy="273000"/>
              <a:chOff x="2623904" y="1476964"/>
              <a:chExt cx="1364245" cy="273000"/>
            </a:xfrm>
          </p:grpSpPr>
          <p:sp>
            <p:nvSpPr>
              <p:cNvPr id="4371" name="Google Shape;4371;p8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81"/>
            <p:cNvGrpSpPr/>
            <p:nvPr/>
          </p:nvGrpSpPr>
          <p:grpSpPr>
            <a:xfrm>
              <a:off x="2623907" y="1749775"/>
              <a:ext cx="1364245" cy="273000"/>
              <a:chOff x="2623907" y="1749775"/>
              <a:chExt cx="1364245" cy="273000"/>
            </a:xfrm>
          </p:grpSpPr>
          <p:sp>
            <p:nvSpPr>
              <p:cNvPr id="4377" name="Google Shape;4377;p8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81"/>
            <p:cNvGrpSpPr/>
            <p:nvPr/>
          </p:nvGrpSpPr>
          <p:grpSpPr>
            <a:xfrm>
              <a:off x="2623904" y="2027936"/>
              <a:ext cx="1364245" cy="273000"/>
              <a:chOff x="2623904" y="2027936"/>
              <a:chExt cx="1364245" cy="273000"/>
            </a:xfrm>
          </p:grpSpPr>
          <p:sp>
            <p:nvSpPr>
              <p:cNvPr id="4383" name="Google Shape;4383;p8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8" name="Google Shape;4388;p81"/>
          <p:cNvGrpSpPr/>
          <p:nvPr/>
        </p:nvGrpSpPr>
        <p:grpSpPr>
          <a:xfrm>
            <a:off x="2601154" y="2445833"/>
            <a:ext cx="1387541" cy="159124"/>
            <a:chOff x="3200660" y="2180272"/>
            <a:chExt cx="2563824" cy="378237"/>
          </a:xfrm>
        </p:grpSpPr>
        <p:sp>
          <p:nvSpPr>
            <p:cNvPr id="4389" name="Google Shape;4389;p8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81"/>
          <p:cNvGrpSpPr/>
          <p:nvPr/>
        </p:nvGrpSpPr>
        <p:grpSpPr>
          <a:xfrm>
            <a:off x="2597679" y="2723597"/>
            <a:ext cx="1390502" cy="159625"/>
            <a:chOff x="3530150" y="2790075"/>
            <a:chExt cx="1962600" cy="225300"/>
          </a:xfrm>
        </p:grpSpPr>
        <p:sp>
          <p:nvSpPr>
            <p:cNvPr id="4408" name="Google Shape;4408;p8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81"/>
          <p:cNvGrpSpPr/>
          <p:nvPr/>
        </p:nvGrpSpPr>
        <p:grpSpPr>
          <a:xfrm>
            <a:off x="2597736" y="3001862"/>
            <a:ext cx="1411629" cy="154175"/>
            <a:chOff x="3558802" y="4011244"/>
            <a:chExt cx="1866000" cy="111600"/>
          </a:xfrm>
        </p:grpSpPr>
        <p:sp>
          <p:nvSpPr>
            <p:cNvPr id="4411" name="Google Shape;4411;p8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81"/>
          <p:cNvGrpSpPr/>
          <p:nvPr/>
        </p:nvGrpSpPr>
        <p:grpSpPr>
          <a:xfrm>
            <a:off x="2598024" y="2207432"/>
            <a:ext cx="1383503" cy="119761"/>
            <a:chOff x="3465975" y="2270258"/>
            <a:chExt cx="1986364" cy="171947"/>
          </a:xfrm>
        </p:grpSpPr>
        <p:sp>
          <p:nvSpPr>
            <p:cNvPr id="4414" name="Google Shape;4414;p8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81"/>
          <p:cNvGrpSpPr/>
          <p:nvPr/>
        </p:nvGrpSpPr>
        <p:grpSpPr>
          <a:xfrm>
            <a:off x="2609031" y="3571205"/>
            <a:ext cx="1369531" cy="195460"/>
            <a:chOff x="723300" y="4253549"/>
            <a:chExt cx="2276482" cy="324900"/>
          </a:xfrm>
        </p:grpSpPr>
        <p:sp>
          <p:nvSpPr>
            <p:cNvPr id="4423" name="Google Shape;4423;p8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81"/>
          <p:cNvGrpSpPr/>
          <p:nvPr/>
        </p:nvGrpSpPr>
        <p:grpSpPr>
          <a:xfrm>
            <a:off x="2598592" y="3272446"/>
            <a:ext cx="1389066" cy="180119"/>
            <a:chOff x="705948" y="3788465"/>
            <a:chExt cx="2308953" cy="299400"/>
          </a:xfrm>
        </p:grpSpPr>
        <p:sp>
          <p:nvSpPr>
            <p:cNvPr id="4429" name="Google Shape;4429;p8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81"/>
          <p:cNvGrpSpPr/>
          <p:nvPr/>
        </p:nvGrpSpPr>
        <p:grpSpPr>
          <a:xfrm>
            <a:off x="4195583" y="1876400"/>
            <a:ext cx="1433821" cy="191501"/>
            <a:chOff x="4273350" y="2088443"/>
            <a:chExt cx="1433821" cy="191501"/>
          </a:xfrm>
        </p:grpSpPr>
        <p:grpSp>
          <p:nvGrpSpPr>
            <p:cNvPr id="4435" name="Google Shape;4435;p81"/>
            <p:cNvGrpSpPr/>
            <p:nvPr/>
          </p:nvGrpSpPr>
          <p:grpSpPr>
            <a:xfrm>
              <a:off x="4273350" y="2088443"/>
              <a:ext cx="1433821" cy="0"/>
              <a:chOff x="5224975" y="2962250"/>
              <a:chExt cx="1544400" cy="0"/>
            </a:xfrm>
          </p:grpSpPr>
          <p:cxnSp>
            <p:nvCxnSpPr>
              <p:cNvPr id="4436" name="Google Shape;4436;p8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37" name="Google Shape;4437;p8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438" name="Google Shape;4438;p81"/>
            <p:cNvGrpSpPr/>
            <p:nvPr/>
          </p:nvGrpSpPr>
          <p:grpSpPr>
            <a:xfrm>
              <a:off x="4273350" y="2279944"/>
              <a:ext cx="1433821" cy="0"/>
              <a:chOff x="5224975" y="2962250"/>
              <a:chExt cx="1544400" cy="0"/>
            </a:xfrm>
          </p:grpSpPr>
          <p:cxnSp>
            <p:nvCxnSpPr>
              <p:cNvPr id="4439" name="Google Shape;4439;p8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40" name="Google Shape;4440;p8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441" name="Google Shape;4441;p81"/>
          <p:cNvGrpSpPr/>
          <p:nvPr/>
        </p:nvGrpSpPr>
        <p:grpSpPr>
          <a:xfrm>
            <a:off x="2646529" y="3885304"/>
            <a:ext cx="1304609" cy="294074"/>
            <a:chOff x="2658741" y="4097347"/>
            <a:chExt cx="1304609" cy="294074"/>
          </a:xfrm>
        </p:grpSpPr>
        <p:grpSp>
          <p:nvGrpSpPr>
            <p:cNvPr id="4442" name="Google Shape;4442;p81"/>
            <p:cNvGrpSpPr/>
            <p:nvPr/>
          </p:nvGrpSpPr>
          <p:grpSpPr>
            <a:xfrm>
              <a:off x="2658741" y="4097347"/>
              <a:ext cx="118572" cy="294074"/>
              <a:chOff x="3343310" y="4475555"/>
              <a:chExt cx="127717" cy="316753"/>
            </a:xfrm>
          </p:grpSpPr>
          <p:sp>
            <p:nvSpPr>
              <p:cNvPr id="4443" name="Google Shape;4443;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81"/>
            <p:cNvGrpSpPr/>
            <p:nvPr/>
          </p:nvGrpSpPr>
          <p:grpSpPr>
            <a:xfrm>
              <a:off x="3815519" y="4098388"/>
              <a:ext cx="147831" cy="291991"/>
              <a:chOff x="3527539" y="4476677"/>
              <a:chExt cx="159232" cy="314510"/>
            </a:xfrm>
          </p:grpSpPr>
          <p:sp>
            <p:nvSpPr>
              <p:cNvPr id="4446" name="Google Shape;4446;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81"/>
            <p:cNvGrpSpPr/>
            <p:nvPr/>
          </p:nvGrpSpPr>
          <p:grpSpPr>
            <a:xfrm>
              <a:off x="3511696" y="4098388"/>
              <a:ext cx="147831" cy="291991"/>
              <a:chOff x="3527539" y="4476677"/>
              <a:chExt cx="159232" cy="314510"/>
            </a:xfrm>
          </p:grpSpPr>
          <p:sp>
            <p:nvSpPr>
              <p:cNvPr id="4449" name="Google Shape;4449;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81"/>
            <p:cNvGrpSpPr/>
            <p:nvPr/>
          </p:nvGrpSpPr>
          <p:grpSpPr>
            <a:xfrm>
              <a:off x="3207874" y="4098388"/>
              <a:ext cx="147831" cy="291991"/>
              <a:chOff x="3527539" y="4476677"/>
              <a:chExt cx="159232" cy="314510"/>
            </a:xfrm>
          </p:grpSpPr>
          <p:sp>
            <p:nvSpPr>
              <p:cNvPr id="4452" name="Google Shape;4452;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81"/>
            <p:cNvGrpSpPr/>
            <p:nvPr/>
          </p:nvGrpSpPr>
          <p:grpSpPr>
            <a:xfrm>
              <a:off x="2933305" y="4097347"/>
              <a:ext cx="118572" cy="294074"/>
              <a:chOff x="3343310" y="4475555"/>
              <a:chExt cx="127717" cy="316753"/>
            </a:xfrm>
          </p:grpSpPr>
          <p:sp>
            <p:nvSpPr>
              <p:cNvPr id="4455" name="Google Shape;4455;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7" name="Google Shape;4457;p81"/>
          <p:cNvGrpSpPr/>
          <p:nvPr/>
        </p:nvGrpSpPr>
        <p:grpSpPr>
          <a:xfrm>
            <a:off x="4197138" y="963998"/>
            <a:ext cx="1430711" cy="751237"/>
            <a:chOff x="5159450" y="1919950"/>
            <a:chExt cx="1541050" cy="862500"/>
          </a:xfrm>
        </p:grpSpPr>
        <p:sp>
          <p:nvSpPr>
            <p:cNvPr id="4458" name="Google Shape;4458;p8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459" name="Google Shape;4459;p81"/>
            <p:cNvGrpSpPr/>
            <p:nvPr/>
          </p:nvGrpSpPr>
          <p:grpSpPr>
            <a:xfrm>
              <a:off x="5159450" y="1919950"/>
              <a:ext cx="1541050" cy="862500"/>
              <a:chOff x="5159450" y="1919950"/>
              <a:chExt cx="1541050" cy="862500"/>
            </a:xfrm>
          </p:grpSpPr>
          <p:cxnSp>
            <p:nvCxnSpPr>
              <p:cNvPr id="4460" name="Google Shape;4460;p8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461" name="Google Shape;4461;p8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462" name="Google Shape;4462;p81"/>
          <p:cNvGrpSpPr/>
          <p:nvPr/>
        </p:nvGrpSpPr>
        <p:grpSpPr>
          <a:xfrm>
            <a:off x="4245275" y="2227768"/>
            <a:ext cx="1334436" cy="967914"/>
            <a:chOff x="4294923" y="2439811"/>
            <a:chExt cx="1334436" cy="967914"/>
          </a:xfrm>
        </p:grpSpPr>
        <p:grpSp>
          <p:nvGrpSpPr>
            <p:cNvPr id="4463" name="Google Shape;4463;p81"/>
            <p:cNvGrpSpPr/>
            <p:nvPr/>
          </p:nvGrpSpPr>
          <p:grpSpPr>
            <a:xfrm>
              <a:off x="4960455" y="2469658"/>
              <a:ext cx="668904" cy="885524"/>
              <a:chOff x="4960455" y="2469658"/>
              <a:chExt cx="668904" cy="885524"/>
            </a:xfrm>
          </p:grpSpPr>
          <p:sp>
            <p:nvSpPr>
              <p:cNvPr id="4464" name="Google Shape;4464;p8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81"/>
            <p:cNvGrpSpPr/>
            <p:nvPr/>
          </p:nvGrpSpPr>
          <p:grpSpPr>
            <a:xfrm>
              <a:off x="4294923" y="2469658"/>
              <a:ext cx="668951" cy="885524"/>
              <a:chOff x="4294923" y="2469658"/>
              <a:chExt cx="668951" cy="885524"/>
            </a:xfrm>
          </p:grpSpPr>
          <p:sp>
            <p:nvSpPr>
              <p:cNvPr id="4471" name="Google Shape;4471;p8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7" name="Google Shape;4477;p8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8" name="Google Shape;4478;p81"/>
          <p:cNvGrpSpPr/>
          <p:nvPr/>
        </p:nvGrpSpPr>
        <p:grpSpPr>
          <a:xfrm>
            <a:off x="4231478" y="3282213"/>
            <a:ext cx="1430949" cy="897289"/>
            <a:chOff x="4351371" y="3547942"/>
            <a:chExt cx="1345130" cy="843475"/>
          </a:xfrm>
        </p:grpSpPr>
        <p:grpSp>
          <p:nvGrpSpPr>
            <p:cNvPr id="4479" name="Google Shape;4479;p81"/>
            <p:cNvGrpSpPr/>
            <p:nvPr/>
          </p:nvGrpSpPr>
          <p:grpSpPr>
            <a:xfrm>
              <a:off x="4351371" y="4209917"/>
              <a:ext cx="1345130" cy="181500"/>
              <a:chOff x="4351371" y="4209917"/>
              <a:chExt cx="1345130" cy="181500"/>
            </a:xfrm>
          </p:grpSpPr>
          <p:sp>
            <p:nvSpPr>
              <p:cNvPr id="4480" name="Google Shape;4480;p8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1" name="Google Shape;4481;p8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482" name="Google Shape;4482;p81"/>
            <p:cNvGrpSpPr/>
            <p:nvPr/>
          </p:nvGrpSpPr>
          <p:grpSpPr>
            <a:xfrm>
              <a:off x="4403010" y="3985221"/>
              <a:ext cx="1109518" cy="181500"/>
              <a:chOff x="4403010" y="3985221"/>
              <a:chExt cx="1109518" cy="181500"/>
            </a:xfrm>
          </p:grpSpPr>
          <p:sp>
            <p:nvSpPr>
              <p:cNvPr id="4483" name="Google Shape;4483;p8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4" name="Google Shape;4484;p8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485" name="Google Shape;4485;p81"/>
            <p:cNvGrpSpPr/>
            <p:nvPr/>
          </p:nvGrpSpPr>
          <p:grpSpPr>
            <a:xfrm>
              <a:off x="4618704" y="3766582"/>
              <a:ext cx="807858" cy="181500"/>
              <a:chOff x="4618704" y="3766582"/>
              <a:chExt cx="807858" cy="181500"/>
            </a:xfrm>
          </p:grpSpPr>
          <p:sp>
            <p:nvSpPr>
              <p:cNvPr id="4486" name="Google Shape;4486;p8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7" name="Google Shape;4487;p8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488" name="Google Shape;4488;p81"/>
            <p:cNvGrpSpPr/>
            <p:nvPr/>
          </p:nvGrpSpPr>
          <p:grpSpPr>
            <a:xfrm>
              <a:off x="4735238" y="3547942"/>
              <a:ext cx="462839" cy="181500"/>
              <a:chOff x="4735238" y="3547942"/>
              <a:chExt cx="462839" cy="181500"/>
            </a:xfrm>
          </p:grpSpPr>
          <p:sp>
            <p:nvSpPr>
              <p:cNvPr id="4489" name="Google Shape;4489;p8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90" name="Google Shape;4490;p8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91" name="Google Shape;4491;p81"/>
          <p:cNvGrpSpPr/>
          <p:nvPr/>
        </p:nvGrpSpPr>
        <p:grpSpPr>
          <a:xfrm>
            <a:off x="7407836" y="2217537"/>
            <a:ext cx="1020955" cy="928853"/>
            <a:chOff x="926675" y="238125"/>
            <a:chExt cx="5755100" cy="5232975"/>
          </a:xfrm>
        </p:grpSpPr>
        <p:sp>
          <p:nvSpPr>
            <p:cNvPr id="4492" name="Google Shape;4492;p8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81"/>
          <p:cNvGrpSpPr/>
          <p:nvPr/>
        </p:nvGrpSpPr>
        <p:grpSpPr>
          <a:xfrm>
            <a:off x="715210" y="2616272"/>
            <a:ext cx="1695374" cy="1560837"/>
            <a:chOff x="727421" y="2828315"/>
            <a:chExt cx="1695374" cy="1560837"/>
          </a:xfrm>
        </p:grpSpPr>
        <p:grpSp>
          <p:nvGrpSpPr>
            <p:cNvPr id="4497" name="Google Shape;4497;p81"/>
            <p:cNvGrpSpPr/>
            <p:nvPr/>
          </p:nvGrpSpPr>
          <p:grpSpPr>
            <a:xfrm>
              <a:off x="727421" y="2828315"/>
              <a:ext cx="1695374" cy="1560837"/>
              <a:chOff x="734799" y="2782450"/>
              <a:chExt cx="1571100" cy="1577400"/>
            </a:xfrm>
          </p:grpSpPr>
          <p:cxnSp>
            <p:nvCxnSpPr>
              <p:cNvPr id="4498" name="Google Shape;4498;p8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499" name="Google Shape;4499;p8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500" name="Google Shape;4500;p81"/>
            <p:cNvGrpSpPr/>
            <p:nvPr/>
          </p:nvGrpSpPr>
          <p:grpSpPr>
            <a:xfrm>
              <a:off x="819108" y="2882501"/>
              <a:ext cx="1556791" cy="1426186"/>
              <a:chOff x="819108" y="2882501"/>
              <a:chExt cx="1556791" cy="1426186"/>
            </a:xfrm>
          </p:grpSpPr>
          <p:grpSp>
            <p:nvGrpSpPr>
              <p:cNvPr id="4501" name="Google Shape;4501;p81"/>
              <p:cNvGrpSpPr/>
              <p:nvPr/>
            </p:nvGrpSpPr>
            <p:grpSpPr>
              <a:xfrm>
                <a:off x="819108" y="2882501"/>
                <a:ext cx="103104" cy="1426186"/>
                <a:chOff x="4674013" y="3100904"/>
                <a:chExt cx="122758" cy="1698043"/>
              </a:xfrm>
            </p:grpSpPr>
            <p:sp>
              <p:nvSpPr>
                <p:cNvPr id="4502" name="Google Shape;4502;p8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9" name="Google Shape;4509;p81"/>
              <p:cNvGrpSpPr/>
              <p:nvPr/>
            </p:nvGrpSpPr>
            <p:grpSpPr>
              <a:xfrm>
                <a:off x="1062475" y="2882501"/>
                <a:ext cx="103104" cy="1426186"/>
                <a:chOff x="4940438" y="3100904"/>
                <a:chExt cx="122758" cy="1698043"/>
              </a:xfrm>
            </p:grpSpPr>
            <p:sp>
              <p:nvSpPr>
                <p:cNvPr id="4510" name="Google Shape;4510;p8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7" name="Google Shape;4517;p81"/>
              <p:cNvGrpSpPr/>
              <p:nvPr/>
            </p:nvGrpSpPr>
            <p:grpSpPr>
              <a:xfrm>
                <a:off x="1299324" y="2882501"/>
                <a:ext cx="103104" cy="1426186"/>
                <a:chOff x="5206863" y="3100904"/>
                <a:chExt cx="122758" cy="1698043"/>
              </a:xfrm>
            </p:grpSpPr>
            <p:sp>
              <p:nvSpPr>
                <p:cNvPr id="4518" name="Google Shape;4518;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81"/>
              <p:cNvGrpSpPr/>
              <p:nvPr/>
            </p:nvGrpSpPr>
            <p:grpSpPr>
              <a:xfrm>
                <a:off x="1786057" y="2882501"/>
                <a:ext cx="103104" cy="1426186"/>
                <a:chOff x="6006138" y="3143629"/>
                <a:chExt cx="122758" cy="1698043"/>
              </a:xfrm>
            </p:grpSpPr>
            <p:sp>
              <p:nvSpPr>
                <p:cNvPr id="4526" name="Google Shape;4526;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81"/>
              <p:cNvGrpSpPr/>
              <p:nvPr/>
            </p:nvGrpSpPr>
            <p:grpSpPr>
              <a:xfrm>
                <a:off x="2029422" y="2882501"/>
                <a:ext cx="103104" cy="1426186"/>
                <a:chOff x="6805413" y="3100904"/>
                <a:chExt cx="122758" cy="1698043"/>
              </a:xfrm>
            </p:grpSpPr>
            <p:sp>
              <p:nvSpPr>
                <p:cNvPr id="4534" name="Google Shape;4534;p8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1" name="Google Shape;4541;p81"/>
              <p:cNvGrpSpPr/>
              <p:nvPr/>
            </p:nvGrpSpPr>
            <p:grpSpPr>
              <a:xfrm>
                <a:off x="2272795" y="2882501"/>
                <a:ext cx="103104" cy="1426186"/>
                <a:chOff x="5206863" y="3100904"/>
                <a:chExt cx="122758" cy="1698043"/>
              </a:xfrm>
            </p:grpSpPr>
            <p:sp>
              <p:nvSpPr>
                <p:cNvPr id="4542" name="Google Shape;4542;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81"/>
              <p:cNvGrpSpPr/>
              <p:nvPr/>
            </p:nvGrpSpPr>
            <p:grpSpPr>
              <a:xfrm>
                <a:off x="1542694" y="2882501"/>
                <a:ext cx="103104" cy="1426186"/>
                <a:chOff x="6006138" y="3143629"/>
                <a:chExt cx="122758" cy="1698043"/>
              </a:xfrm>
            </p:grpSpPr>
            <p:sp>
              <p:nvSpPr>
                <p:cNvPr id="4550" name="Google Shape;4550;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57" name="Google Shape;4557;p81"/>
          <p:cNvGrpSpPr/>
          <p:nvPr/>
        </p:nvGrpSpPr>
        <p:grpSpPr>
          <a:xfrm>
            <a:off x="5671260" y="3305994"/>
            <a:ext cx="2749952" cy="870677"/>
            <a:chOff x="238125" y="1725700"/>
            <a:chExt cx="7139025" cy="2260325"/>
          </a:xfrm>
        </p:grpSpPr>
        <p:sp>
          <p:nvSpPr>
            <p:cNvPr id="4558" name="Google Shape;4558;p8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8" name="Google Shape;4568;p81"/>
          <p:cNvGrpSpPr/>
          <p:nvPr/>
        </p:nvGrpSpPr>
        <p:grpSpPr>
          <a:xfrm>
            <a:off x="5941424" y="2247740"/>
            <a:ext cx="1105452" cy="916747"/>
            <a:chOff x="5249100" y="1210600"/>
            <a:chExt cx="3502700" cy="2904775"/>
          </a:xfrm>
        </p:grpSpPr>
        <p:sp>
          <p:nvSpPr>
            <p:cNvPr id="4569" name="Google Shape;4569;p8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73" name="Google Shape;4573;p8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574" name="Google Shape;4574;p8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575" name="Google Shape;4575;p8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576" name="Google Shape;4576;p8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577" name="Google Shape;4577;p8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81"/>
          <p:cNvGrpSpPr/>
          <p:nvPr/>
        </p:nvGrpSpPr>
        <p:grpSpPr>
          <a:xfrm>
            <a:off x="7123972" y="967158"/>
            <a:ext cx="1304650" cy="1124856"/>
            <a:chOff x="7287122" y="1165658"/>
            <a:chExt cx="1219413" cy="1051365"/>
          </a:xfrm>
        </p:grpSpPr>
        <p:grpSp>
          <p:nvGrpSpPr>
            <p:cNvPr id="4579" name="Google Shape;4579;p81"/>
            <p:cNvGrpSpPr/>
            <p:nvPr/>
          </p:nvGrpSpPr>
          <p:grpSpPr>
            <a:xfrm>
              <a:off x="7287122" y="1969723"/>
              <a:ext cx="1219413" cy="247300"/>
              <a:chOff x="7287122" y="1969723"/>
              <a:chExt cx="1219413" cy="247300"/>
            </a:xfrm>
          </p:grpSpPr>
          <p:sp>
            <p:nvSpPr>
              <p:cNvPr id="4580" name="Google Shape;4580;p8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1" name="Google Shape;4581;p81"/>
              <p:cNvGrpSpPr/>
              <p:nvPr/>
            </p:nvGrpSpPr>
            <p:grpSpPr>
              <a:xfrm>
                <a:off x="7287122" y="2063892"/>
                <a:ext cx="1151753" cy="73428"/>
                <a:chOff x="7287122" y="2063892"/>
                <a:chExt cx="1151753" cy="73428"/>
              </a:xfrm>
            </p:grpSpPr>
            <p:sp>
              <p:nvSpPr>
                <p:cNvPr id="4582" name="Google Shape;4582;p8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83" name="Google Shape;4583;p8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584" name="Google Shape;4584;p81"/>
            <p:cNvGrpSpPr/>
            <p:nvPr/>
          </p:nvGrpSpPr>
          <p:grpSpPr>
            <a:xfrm>
              <a:off x="7287122" y="1712201"/>
              <a:ext cx="1219403" cy="246767"/>
              <a:chOff x="7287122" y="1712201"/>
              <a:chExt cx="1219403" cy="246767"/>
            </a:xfrm>
          </p:grpSpPr>
          <p:sp>
            <p:nvSpPr>
              <p:cNvPr id="4585" name="Google Shape;4585;p8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6" name="Google Shape;4586;p81"/>
              <p:cNvGrpSpPr/>
              <p:nvPr/>
            </p:nvGrpSpPr>
            <p:grpSpPr>
              <a:xfrm>
                <a:off x="7287122" y="1842861"/>
                <a:ext cx="1005303" cy="73419"/>
                <a:chOff x="7287122" y="1842861"/>
                <a:chExt cx="1005303" cy="73419"/>
              </a:xfrm>
            </p:grpSpPr>
            <p:sp>
              <p:nvSpPr>
                <p:cNvPr id="4587" name="Google Shape;4587;p8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88" name="Google Shape;4588;p8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589" name="Google Shape;4589;p81"/>
            <p:cNvGrpSpPr/>
            <p:nvPr/>
          </p:nvGrpSpPr>
          <p:grpSpPr>
            <a:xfrm>
              <a:off x="7287122" y="1447520"/>
              <a:ext cx="1219403" cy="286667"/>
              <a:chOff x="7287122" y="1447520"/>
              <a:chExt cx="1219403" cy="286667"/>
            </a:xfrm>
          </p:grpSpPr>
          <p:sp>
            <p:nvSpPr>
              <p:cNvPr id="4590" name="Google Shape;4590;p8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1" name="Google Shape;4591;p81"/>
              <p:cNvGrpSpPr/>
              <p:nvPr/>
            </p:nvGrpSpPr>
            <p:grpSpPr>
              <a:xfrm>
                <a:off x="7287122" y="1581977"/>
                <a:ext cx="852803" cy="73428"/>
                <a:chOff x="7287122" y="1581977"/>
                <a:chExt cx="852803" cy="73428"/>
              </a:xfrm>
            </p:grpSpPr>
            <p:sp>
              <p:nvSpPr>
                <p:cNvPr id="4592" name="Google Shape;4592;p8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93" name="Google Shape;4593;p8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594" name="Google Shape;4594;p81"/>
            <p:cNvGrpSpPr/>
            <p:nvPr/>
          </p:nvGrpSpPr>
          <p:grpSpPr>
            <a:xfrm>
              <a:off x="7287122" y="1165658"/>
              <a:ext cx="1219403" cy="344253"/>
              <a:chOff x="7287122" y="1165658"/>
              <a:chExt cx="1219403" cy="344253"/>
            </a:xfrm>
          </p:grpSpPr>
          <p:sp>
            <p:nvSpPr>
              <p:cNvPr id="4595" name="Google Shape;4595;p8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6" name="Google Shape;4596;p81"/>
              <p:cNvGrpSpPr/>
              <p:nvPr/>
            </p:nvGrpSpPr>
            <p:grpSpPr>
              <a:xfrm>
                <a:off x="7287122" y="1341025"/>
                <a:ext cx="695703" cy="73419"/>
                <a:chOff x="7287122" y="1341025"/>
                <a:chExt cx="695703" cy="73419"/>
              </a:xfrm>
            </p:grpSpPr>
            <p:sp>
              <p:nvSpPr>
                <p:cNvPr id="4597" name="Google Shape;4597;p8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98" name="Google Shape;4598;p8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599" name="Google Shape;4599;p81"/>
          <p:cNvGrpSpPr/>
          <p:nvPr/>
        </p:nvGrpSpPr>
        <p:grpSpPr>
          <a:xfrm>
            <a:off x="5790464" y="973181"/>
            <a:ext cx="1397729" cy="1098540"/>
            <a:chOff x="5900602" y="1193063"/>
            <a:chExt cx="1299851" cy="1021707"/>
          </a:xfrm>
        </p:grpSpPr>
        <p:grpSp>
          <p:nvGrpSpPr>
            <p:cNvPr id="4600" name="Google Shape;4600;p81"/>
            <p:cNvGrpSpPr/>
            <p:nvPr/>
          </p:nvGrpSpPr>
          <p:grpSpPr>
            <a:xfrm>
              <a:off x="6520337" y="1193063"/>
              <a:ext cx="341815" cy="799959"/>
              <a:chOff x="6520337" y="1193063"/>
              <a:chExt cx="341815" cy="799959"/>
            </a:xfrm>
          </p:grpSpPr>
          <p:grpSp>
            <p:nvGrpSpPr>
              <p:cNvPr id="4601" name="Google Shape;4601;p81"/>
              <p:cNvGrpSpPr/>
              <p:nvPr/>
            </p:nvGrpSpPr>
            <p:grpSpPr>
              <a:xfrm>
                <a:off x="6520337" y="1589527"/>
                <a:ext cx="213950" cy="403494"/>
                <a:chOff x="6520337" y="1589527"/>
                <a:chExt cx="213950" cy="403494"/>
              </a:xfrm>
            </p:grpSpPr>
            <p:sp>
              <p:nvSpPr>
                <p:cNvPr id="4602" name="Google Shape;4602;p8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81"/>
              <p:cNvGrpSpPr/>
              <p:nvPr/>
            </p:nvGrpSpPr>
            <p:grpSpPr>
              <a:xfrm>
                <a:off x="6577204" y="1193063"/>
                <a:ext cx="284947" cy="464512"/>
                <a:chOff x="6577204" y="1193063"/>
                <a:chExt cx="284947" cy="464512"/>
              </a:xfrm>
            </p:grpSpPr>
            <p:sp>
              <p:nvSpPr>
                <p:cNvPr id="4605" name="Google Shape;4605;p8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06" name="Google Shape;4606;p8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607" name="Google Shape;4607;p81"/>
            <p:cNvGrpSpPr/>
            <p:nvPr/>
          </p:nvGrpSpPr>
          <p:grpSpPr>
            <a:xfrm>
              <a:off x="6238903" y="1193063"/>
              <a:ext cx="300475" cy="900152"/>
              <a:chOff x="6238903" y="1193063"/>
              <a:chExt cx="300475" cy="900152"/>
            </a:xfrm>
          </p:grpSpPr>
          <p:grpSp>
            <p:nvGrpSpPr>
              <p:cNvPr id="4608" name="Google Shape;4608;p81"/>
              <p:cNvGrpSpPr/>
              <p:nvPr/>
            </p:nvGrpSpPr>
            <p:grpSpPr>
              <a:xfrm>
                <a:off x="6290865" y="1489315"/>
                <a:ext cx="248514" cy="603900"/>
                <a:chOff x="6290865" y="1489315"/>
                <a:chExt cx="248514" cy="603900"/>
              </a:xfrm>
            </p:grpSpPr>
            <p:sp>
              <p:nvSpPr>
                <p:cNvPr id="4609" name="Google Shape;4609;p8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81"/>
              <p:cNvGrpSpPr/>
              <p:nvPr/>
            </p:nvGrpSpPr>
            <p:grpSpPr>
              <a:xfrm>
                <a:off x="6238903" y="1193063"/>
                <a:ext cx="284947" cy="333087"/>
                <a:chOff x="6238903" y="1193063"/>
                <a:chExt cx="284947" cy="333087"/>
              </a:xfrm>
            </p:grpSpPr>
            <p:sp>
              <p:nvSpPr>
                <p:cNvPr id="4612" name="Google Shape;4612;p8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3" name="Google Shape;4613;p8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614" name="Google Shape;4614;p81"/>
            <p:cNvGrpSpPr/>
            <p:nvPr/>
          </p:nvGrpSpPr>
          <p:grpSpPr>
            <a:xfrm>
              <a:off x="5900602" y="1193063"/>
              <a:ext cx="444345" cy="1021707"/>
              <a:chOff x="5900602" y="1193063"/>
              <a:chExt cx="444345" cy="1021707"/>
            </a:xfrm>
          </p:grpSpPr>
          <p:grpSp>
            <p:nvGrpSpPr>
              <p:cNvPr id="4615" name="Google Shape;4615;p81"/>
              <p:cNvGrpSpPr/>
              <p:nvPr/>
            </p:nvGrpSpPr>
            <p:grpSpPr>
              <a:xfrm>
                <a:off x="6046501" y="1367785"/>
                <a:ext cx="298446" cy="846986"/>
                <a:chOff x="6046501" y="1367785"/>
                <a:chExt cx="298446" cy="846986"/>
              </a:xfrm>
            </p:grpSpPr>
            <p:sp>
              <p:nvSpPr>
                <p:cNvPr id="4616" name="Google Shape;4616;p8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81"/>
              <p:cNvGrpSpPr/>
              <p:nvPr/>
            </p:nvGrpSpPr>
            <p:grpSpPr>
              <a:xfrm>
                <a:off x="5900602" y="1193063"/>
                <a:ext cx="284947" cy="182312"/>
                <a:chOff x="5900602" y="1193063"/>
                <a:chExt cx="284947" cy="182312"/>
              </a:xfrm>
            </p:grpSpPr>
            <p:sp>
              <p:nvSpPr>
                <p:cNvPr id="4619" name="Google Shape;4619;p8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0" name="Google Shape;4620;p8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621" name="Google Shape;4621;p81"/>
            <p:cNvGrpSpPr/>
            <p:nvPr/>
          </p:nvGrpSpPr>
          <p:grpSpPr>
            <a:xfrm>
              <a:off x="6738300" y="1193063"/>
              <a:ext cx="462153" cy="707634"/>
              <a:chOff x="6738300" y="1193063"/>
              <a:chExt cx="462153" cy="707634"/>
            </a:xfrm>
          </p:grpSpPr>
          <p:grpSp>
            <p:nvGrpSpPr>
              <p:cNvPr id="4622" name="Google Shape;4622;p81"/>
              <p:cNvGrpSpPr/>
              <p:nvPr/>
            </p:nvGrpSpPr>
            <p:grpSpPr>
              <a:xfrm>
                <a:off x="6915505" y="1193063"/>
                <a:ext cx="284947" cy="597387"/>
                <a:chOff x="6915505" y="1193063"/>
                <a:chExt cx="284947" cy="597387"/>
              </a:xfrm>
            </p:grpSpPr>
            <p:sp>
              <p:nvSpPr>
                <p:cNvPr id="4623" name="Google Shape;4623;p8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4" name="Google Shape;4624;p8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625" name="Google Shape;4625;p81"/>
              <p:cNvGrpSpPr/>
              <p:nvPr/>
            </p:nvGrpSpPr>
            <p:grpSpPr>
              <a:xfrm>
                <a:off x="6738300" y="1684725"/>
                <a:ext cx="230066" cy="215971"/>
                <a:chOff x="6738300" y="1684725"/>
                <a:chExt cx="230066" cy="215971"/>
              </a:xfrm>
            </p:grpSpPr>
            <p:sp>
              <p:nvSpPr>
                <p:cNvPr id="4626" name="Google Shape;4626;p8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31" name="Shape 4631"/>
        <p:cNvGrpSpPr/>
        <p:nvPr/>
      </p:nvGrpSpPr>
      <p:grpSpPr>
        <a:xfrm>
          <a:off x="0" y="0"/>
          <a:ext cx="0" cy="0"/>
          <a:chOff x="0" y="0"/>
          <a:chExt cx="0" cy="0"/>
        </a:xfrm>
      </p:grpSpPr>
      <p:grpSp>
        <p:nvGrpSpPr>
          <p:cNvPr id="4632" name="Google Shape;4632;p82"/>
          <p:cNvGrpSpPr/>
          <p:nvPr/>
        </p:nvGrpSpPr>
        <p:grpSpPr>
          <a:xfrm>
            <a:off x="821785" y="2307635"/>
            <a:ext cx="339235" cy="298186"/>
            <a:chOff x="898875" y="244725"/>
            <a:chExt cx="481800" cy="423500"/>
          </a:xfrm>
        </p:grpSpPr>
        <p:sp>
          <p:nvSpPr>
            <p:cNvPr id="4633" name="Google Shape;4633;p8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4" name="Google Shape;4634;p8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8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8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8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8" name="Google Shape;4638;p8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9" name="Google Shape;4639;p82"/>
          <p:cNvGrpSpPr/>
          <p:nvPr/>
        </p:nvGrpSpPr>
        <p:grpSpPr>
          <a:xfrm>
            <a:off x="1260167" y="2287103"/>
            <a:ext cx="298169" cy="339253"/>
            <a:chOff x="1529350" y="258825"/>
            <a:chExt cx="423475" cy="481825"/>
          </a:xfrm>
        </p:grpSpPr>
        <p:sp>
          <p:nvSpPr>
            <p:cNvPr id="4640" name="Google Shape;4640;p8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8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2" name="Google Shape;4642;p82"/>
          <p:cNvGrpSpPr/>
          <p:nvPr/>
        </p:nvGrpSpPr>
        <p:grpSpPr>
          <a:xfrm>
            <a:off x="2102437" y="2287102"/>
            <a:ext cx="298169" cy="339253"/>
            <a:chOff x="2707500" y="249400"/>
            <a:chExt cx="423475" cy="481825"/>
          </a:xfrm>
        </p:grpSpPr>
        <p:sp>
          <p:nvSpPr>
            <p:cNvPr id="4643" name="Google Shape;4643;p8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4" name="Google Shape;4644;p8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5" name="Google Shape;4645;p82"/>
          <p:cNvGrpSpPr/>
          <p:nvPr/>
        </p:nvGrpSpPr>
        <p:grpSpPr>
          <a:xfrm>
            <a:off x="2516052" y="2287428"/>
            <a:ext cx="305386" cy="338602"/>
            <a:chOff x="3300325" y="249875"/>
            <a:chExt cx="433725" cy="480900"/>
          </a:xfrm>
        </p:grpSpPr>
        <p:sp>
          <p:nvSpPr>
            <p:cNvPr id="4646" name="Google Shape;4646;p8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8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8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9" name="Google Shape;4649;p8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0" name="Google Shape;4650;p8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8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2" name="Google Shape;4652;p82"/>
          <p:cNvGrpSpPr/>
          <p:nvPr/>
        </p:nvGrpSpPr>
        <p:grpSpPr>
          <a:xfrm>
            <a:off x="1653142" y="2367273"/>
            <a:ext cx="340890" cy="178912"/>
            <a:chOff x="2084325" y="363300"/>
            <a:chExt cx="484150" cy="254100"/>
          </a:xfrm>
        </p:grpSpPr>
        <p:sp>
          <p:nvSpPr>
            <p:cNvPr id="4653" name="Google Shape;4653;p8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8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5" name="Google Shape;4655;p82"/>
          <p:cNvGrpSpPr/>
          <p:nvPr/>
        </p:nvGrpSpPr>
        <p:grpSpPr>
          <a:xfrm>
            <a:off x="2905137" y="2287349"/>
            <a:ext cx="352349" cy="338760"/>
            <a:chOff x="3854700" y="249750"/>
            <a:chExt cx="500425" cy="481125"/>
          </a:xfrm>
        </p:grpSpPr>
        <p:sp>
          <p:nvSpPr>
            <p:cNvPr id="4656" name="Google Shape;4656;p8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7" name="Google Shape;4657;p8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8" name="Google Shape;4658;p8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8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8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8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8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3" name="Google Shape;4663;p8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4" name="Google Shape;4664;p82"/>
          <p:cNvGrpSpPr/>
          <p:nvPr/>
        </p:nvGrpSpPr>
        <p:grpSpPr>
          <a:xfrm>
            <a:off x="3323126" y="2287349"/>
            <a:ext cx="352349" cy="338760"/>
            <a:chOff x="4447550" y="249750"/>
            <a:chExt cx="500425" cy="481125"/>
          </a:xfrm>
        </p:grpSpPr>
        <p:sp>
          <p:nvSpPr>
            <p:cNvPr id="4665" name="Google Shape;4665;p8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8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7" name="Google Shape;4667;p82"/>
          <p:cNvGrpSpPr/>
          <p:nvPr/>
        </p:nvGrpSpPr>
        <p:grpSpPr>
          <a:xfrm>
            <a:off x="3752328" y="2287102"/>
            <a:ext cx="339253" cy="339253"/>
            <a:chOff x="5049725" y="249400"/>
            <a:chExt cx="481825" cy="481825"/>
          </a:xfrm>
        </p:grpSpPr>
        <p:sp>
          <p:nvSpPr>
            <p:cNvPr id="4668" name="Google Shape;4668;p8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9" name="Google Shape;4669;p8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0" name="Google Shape;4670;p82"/>
          <p:cNvGrpSpPr/>
          <p:nvPr/>
        </p:nvGrpSpPr>
        <p:grpSpPr>
          <a:xfrm>
            <a:off x="4166269" y="2287102"/>
            <a:ext cx="339253" cy="339253"/>
            <a:chOff x="5660400" y="238125"/>
            <a:chExt cx="481825" cy="481825"/>
          </a:xfrm>
        </p:grpSpPr>
        <p:sp>
          <p:nvSpPr>
            <p:cNvPr id="4671" name="Google Shape;4671;p8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2" name="Google Shape;4672;p8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3" name="Google Shape;4673;p82"/>
          <p:cNvGrpSpPr/>
          <p:nvPr/>
        </p:nvGrpSpPr>
        <p:grpSpPr>
          <a:xfrm>
            <a:off x="4582955" y="2287102"/>
            <a:ext cx="339253" cy="339253"/>
            <a:chOff x="6235400" y="249400"/>
            <a:chExt cx="481825" cy="481825"/>
          </a:xfrm>
        </p:grpSpPr>
        <p:sp>
          <p:nvSpPr>
            <p:cNvPr id="4674" name="Google Shape;4674;p8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5" name="Google Shape;4675;p8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6" name="Google Shape;4676;p8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8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8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9" name="Google Shape;4679;p82"/>
          <p:cNvGrpSpPr/>
          <p:nvPr/>
        </p:nvGrpSpPr>
        <p:grpSpPr>
          <a:xfrm>
            <a:off x="821301" y="2731810"/>
            <a:ext cx="340204" cy="298116"/>
            <a:chOff x="899850" y="871450"/>
            <a:chExt cx="483175" cy="423400"/>
          </a:xfrm>
        </p:grpSpPr>
        <p:sp>
          <p:nvSpPr>
            <p:cNvPr id="4680" name="Google Shape;4680;p8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1" name="Google Shape;4681;p8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8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8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84" name="Google Shape;4684;p82"/>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85" name="Google Shape;4685;p82"/>
          <p:cNvGrpSpPr/>
          <p:nvPr/>
        </p:nvGrpSpPr>
        <p:grpSpPr>
          <a:xfrm>
            <a:off x="1653301" y="2711232"/>
            <a:ext cx="340573" cy="339271"/>
            <a:chOff x="2085450" y="842250"/>
            <a:chExt cx="483700" cy="481850"/>
          </a:xfrm>
        </p:grpSpPr>
        <p:sp>
          <p:nvSpPr>
            <p:cNvPr id="4686" name="Google Shape;4686;p8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7" name="Google Shape;4687;p8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8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9" name="Google Shape;4689;p82"/>
          <p:cNvGrpSpPr/>
          <p:nvPr/>
        </p:nvGrpSpPr>
        <p:grpSpPr>
          <a:xfrm>
            <a:off x="2081868" y="2711241"/>
            <a:ext cx="339306" cy="339253"/>
            <a:chOff x="2685825" y="840375"/>
            <a:chExt cx="481900" cy="481825"/>
          </a:xfrm>
        </p:grpSpPr>
        <p:sp>
          <p:nvSpPr>
            <p:cNvPr id="4690" name="Google Shape;4690;p8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8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2" name="Google Shape;4692;p82"/>
          <p:cNvGrpSpPr/>
          <p:nvPr/>
        </p:nvGrpSpPr>
        <p:grpSpPr>
          <a:xfrm>
            <a:off x="2493529" y="2710924"/>
            <a:ext cx="350431" cy="339887"/>
            <a:chOff x="3270675" y="841800"/>
            <a:chExt cx="497700" cy="482725"/>
          </a:xfrm>
        </p:grpSpPr>
        <p:sp>
          <p:nvSpPr>
            <p:cNvPr id="4693" name="Google Shape;4693;p8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4" name="Google Shape;4694;p8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8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96" name="Google Shape;4696;p82"/>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97" name="Google Shape;4697;p82"/>
          <p:cNvGrpSpPr/>
          <p:nvPr/>
        </p:nvGrpSpPr>
        <p:grpSpPr>
          <a:xfrm>
            <a:off x="3329675" y="2731783"/>
            <a:ext cx="339253" cy="298169"/>
            <a:chOff x="4467200" y="877100"/>
            <a:chExt cx="481825" cy="423475"/>
          </a:xfrm>
        </p:grpSpPr>
        <p:sp>
          <p:nvSpPr>
            <p:cNvPr id="4698" name="Google Shape;4698;p8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9" name="Google Shape;4699;p8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8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8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2" name="Google Shape;4702;p82"/>
          <p:cNvGrpSpPr/>
          <p:nvPr/>
        </p:nvGrpSpPr>
        <p:grpSpPr>
          <a:xfrm>
            <a:off x="3744565" y="2711232"/>
            <a:ext cx="354778" cy="339271"/>
            <a:chOff x="5045500" y="842250"/>
            <a:chExt cx="503875" cy="481850"/>
          </a:xfrm>
        </p:grpSpPr>
        <p:sp>
          <p:nvSpPr>
            <p:cNvPr id="4703" name="Google Shape;4703;p8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8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5" name="Google Shape;4705;p82"/>
          <p:cNvGrpSpPr/>
          <p:nvPr/>
        </p:nvGrpSpPr>
        <p:grpSpPr>
          <a:xfrm>
            <a:off x="4167413" y="2737451"/>
            <a:ext cx="336965" cy="286833"/>
            <a:chOff x="5645200" y="879425"/>
            <a:chExt cx="478575" cy="407375"/>
          </a:xfrm>
        </p:grpSpPr>
        <p:sp>
          <p:nvSpPr>
            <p:cNvPr id="4706" name="Google Shape;4706;p8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7" name="Google Shape;4707;p8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8" name="Google Shape;4708;p8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8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0" name="Google Shape;4710;p8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1" name="Google Shape;4711;p8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2" name="Google Shape;4712;p82"/>
          <p:cNvGrpSpPr/>
          <p:nvPr/>
        </p:nvGrpSpPr>
        <p:grpSpPr>
          <a:xfrm>
            <a:off x="4603488" y="2711241"/>
            <a:ext cx="298186" cy="339253"/>
            <a:chOff x="6264525" y="842250"/>
            <a:chExt cx="423500" cy="481825"/>
          </a:xfrm>
        </p:grpSpPr>
        <p:sp>
          <p:nvSpPr>
            <p:cNvPr id="4713" name="Google Shape;4713;p8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4" name="Google Shape;4714;p8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8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6" name="Google Shape;4716;p8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7" name="Google Shape;4717;p8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8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8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0" name="Google Shape;4720;p82"/>
          <p:cNvGrpSpPr/>
          <p:nvPr/>
        </p:nvGrpSpPr>
        <p:grpSpPr>
          <a:xfrm>
            <a:off x="821776" y="3125895"/>
            <a:ext cx="339253" cy="339253"/>
            <a:chOff x="900750" y="1436075"/>
            <a:chExt cx="481825" cy="481825"/>
          </a:xfrm>
        </p:grpSpPr>
        <p:sp>
          <p:nvSpPr>
            <p:cNvPr id="4721" name="Google Shape;4721;p8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8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3" name="Google Shape;4723;p8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4" name="Google Shape;4724;p8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5" name="Google Shape;4725;p82"/>
          <p:cNvGrpSpPr/>
          <p:nvPr/>
        </p:nvGrpSpPr>
        <p:grpSpPr>
          <a:xfrm>
            <a:off x="1239624" y="3186183"/>
            <a:ext cx="339253" cy="218676"/>
            <a:chOff x="1492675" y="1520750"/>
            <a:chExt cx="481825" cy="310575"/>
          </a:xfrm>
        </p:grpSpPr>
        <p:sp>
          <p:nvSpPr>
            <p:cNvPr id="4726" name="Google Shape;4726;p8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7" name="Google Shape;4727;p8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8" name="Google Shape;4728;p82"/>
          <p:cNvGrpSpPr/>
          <p:nvPr/>
        </p:nvGrpSpPr>
        <p:grpSpPr>
          <a:xfrm>
            <a:off x="1647421" y="3125877"/>
            <a:ext cx="352332" cy="339288"/>
            <a:chOff x="2071000" y="1435025"/>
            <a:chExt cx="500400" cy="481875"/>
          </a:xfrm>
        </p:grpSpPr>
        <p:sp>
          <p:nvSpPr>
            <p:cNvPr id="4729" name="Google Shape;4729;p8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8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8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2" name="Google Shape;4732;p82"/>
          <p:cNvGrpSpPr/>
          <p:nvPr/>
        </p:nvGrpSpPr>
        <p:grpSpPr>
          <a:xfrm>
            <a:off x="2075584" y="3146709"/>
            <a:ext cx="351874" cy="297623"/>
            <a:chOff x="2678350" y="1464650"/>
            <a:chExt cx="499750" cy="422700"/>
          </a:xfrm>
        </p:grpSpPr>
        <p:sp>
          <p:nvSpPr>
            <p:cNvPr id="4733" name="Google Shape;4733;p8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8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8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6" name="Google Shape;4736;p82"/>
          <p:cNvGrpSpPr/>
          <p:nvPr/>
        </p:nvGrpSpPr>
        <p:grpSpPr>
          <a:xfrm>
            <a:off x="2499118" y="3125895"/>
            <a:ext cx="339253" cy="339253"/>
            <a:chOff x="3271200" y="1435075"/>
            <a:chExt cx="481825" cy="481825"/>
          </a:xfrm>
        </p:grpSpPr>
        <p:sp>
          <p:nvSpPr>
            <p:cNvPr id="4737" name="Google Shape;4737;p8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8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9" name="Google Shape;4739;p82"/>
          <p:cNvGrpSpPr/>
          <p:nvPr/>
        </p:nvGrpSpPr>
        <p:grpSpPr>
          <a:xfrm>
            <a:off x="2909591" y="3125877"/>
            <a:ext cx="343442" cy="339288"/>
            <a:chOff x="3858100" y="1435075"/>
            <a:chExt cx="487775" cy="481875"/>
          </a:xfrm>
        </p:grpSpPr>
        <p:sp>
          <p:nvSpPr>
            <p:cNvPr id="4740" name="Google Shape;4740;p8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8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8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8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8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82"/>
          <p:cNvGrpSpPr/>
          <p:nvPr/>
        </p:nvGrpSpPr>
        <p:grpSpPr>
          <a:xfrm>
            <a:off x="3329674" y="3125895"/>
            <a:ext cx="339253" cy="339253"/>
            <a:chOff x="4456875" y="1435075"/>
            <a:chExt cx="481825" cy="481825"/>
          </a:xfrm>
        </p:grpSpPr>
        <p:sp>
          <p:nvSpPr>
            <p:cNvPr id="4746" name="Google Shape;4746;p8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8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8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8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8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1" name="Google Shape;4751;p8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2" name="Google Shape;4752;p8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8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8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8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8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8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8" name="Google Shape;4758;p8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9" name="Google Shape;4759;p8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8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8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8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8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8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5" name="Google Shape;4765;p82"/>
          <p:cNvGrpSpPr/>
          <p:nvPr/>
        </p:nvGrpSpPr>
        <p:grpSpPr>
          <a:xfrm>
            <a:off x="3750665" y="3125886"/>
            <a:ext cx="342580" cy="339271"/>
            <a:chOff x="5049725" y="1435050"/>
            <a:chExt cx="486550" cy="481850"/>
          </a:xfrm>
        </p:grpSpPr>
        <p:sp>
          <p:nvSpPr>
            <p:cNvPr id="4766" name="Google Shape;4766;p8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8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8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8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0" name="Google Shape;4770;p82"/>
          <p:cNvGrpSpPr/>
          <p:nvPr/>
        </p:nvGrpSpPr>
        <p:grpSpPr>
          <a:xfrm>
            <a:off x="4166216" y="3125895"/>
            <a:ext cx="339359" cy="339253"/>
            <a:chOff x="5642475" y="1435075"/>
            <a:chExt cx="481975" cy="481825"/>
          </a:xfrm>
        </p:grpSpPr>
        <p:sp>
          <p:nvSpPr>
            <p:cNvPr id="4771" name="Google Shape;4771;p8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8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8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4" name="Google Shape;4774;p82"/>
          <p:cNvGrpSpPr/>
          <p:nvPr/>
        </p:nvGrpSpPr>
        <p:grpSpPr>
          <a:xfrm>
            <a:off x="4580702" y="3125886"/>
            <a:ext cx="343759" cy="339271"/>
            <a:chOff x="6232000" y="1435050"/>
            <a:chExt cx="488225" cy="481850"/>
          </a:xfrm>
        </p:grpSpPr>
        <p:sp>
          <p:nvSpPr>
            <p:cNvPr id="4775" name="Google Shape;4775;p8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8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8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8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8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0" name="Google Shape;4780;p82"/>
          <p:cNvGrpSpPr/>
          <p:nvPr/>
        </p:nvGrpSpPr>
        <p:grpSpPr>
          <a:xfrm>
            <a:off x="841438" y="3539545"/>
            <a:ext cx="299929" cy="337792"/>
            <a:chOff x="924450" y="2028975"/>
            <a:chExt cx="425975" cy="479750"/>
          </a:xfrm>
        </p:grpSpPr>
        <p:sp>
          <p:nvSpPr>
            <p:cNvPr id="4781" name="Google Shape;4781;p8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8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8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4" name="Google Shape;4784;p82"/>
          <p:cNvGrpSpPr/>
          <p:nvPr/>
        </p:nvGrpSpPr>
        <p:grpSpPr>
          <a:xfrm>
            <a:off x="1653934" y="3559347"/>
            <a:ext cx="339306" cy="298186"/>
            <a:chOff x="2085450" y="2057100"/>
            <a:chExt cx="481900" cy="423500"/>
          </a:xfrm>
        </p:grpSpPr>
        <p:sp>
          <p:nvSpPr>
            <p:cNvPr id="4785" name="Google Shape;4785;p8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8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8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8" name="Google Shape;4788;p82"/>
          <p:cNvGrpSpPr/>
          <p:nvPr/>
        </p:nvGrpSpPr>
        <p:grpSpPr>
          <a:xfrm>
            <a:off x="2081868" y="3582592"/>
            <a:ext cx="339306" cy="251698"/>
            <a:chOff x="2678275" y="2090100"/>
            <a:chExt cx="481900" cy="357475"/>
          </a:xfrm>
        </p:grpSpPr>
        <p:sp>
          <p:nvSpPr>
            <p:cNvPr id="4789" name="Google Shape;4789;p8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8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8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2" name="Google Shape;4792;p8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3" name="Google Shape;4793;p8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4" name="Google Shape;4794;p82"/>
          <p:cNvGrpSpPr/>
          <p:nvPr/>
        </p:nvGrpSpPr>
        <p:grpSpPr>
          <a:xfrm>
            <a:off x="2559072" y="3594790"/>
            <a:ext cx="219345" cy="227301"/>
            <a:chOff x="3357325" y="2093500"/>
            <a:chExt cx="311525" cy="322825"/>
          </a:xfrm>
        </p:grpSpPr>
        <p:sp>
          <p:nvSpPr>
            <p:cNvPr id="4795" name="Google Shape;4795;p8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8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7" name="Google Shape;4797;p8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98" name="Google Shape;4798;p82"/>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99" name="Google Shape;4799;p82"/>
          <p:cNvGrpSpPr/>
          <p:nvPr/>
        </p:nvGrpSpPr>
        <p:grpSpPr>
          <a:xfrm>
            <a:off x="3353262" y="3538814"/>
            <a:ext cx="292078" cy="339253"/>
            <a:chOff x="4492800" y="2027925"/>
            <a:chExt cx="414825" cy="481825"/>
          </a:xfrm>
        </p:grpSpPr>
        <p:sp>
          <p:nvSpPr>
            <p:cNvPr id="4800" name="Google Shape;4800;p8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1" name="Google Shape;4801;p8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2" name="Google Shape;4802;p82"/>
          <p:cNvGrpSpPr/>
          <p:nvPr/>
        </p:nvGrpSpPr>
        <p:grpSpPr>
          <a:xfrm>
            <a:off x="3752354" y="3538805"/>
            <a:ext cx="339200" cy="339271"/>
            <a:chOff x="5049725" y="2027900"/>
            <a:chExt cx="481750" cy="481850"/>
          </a:xfrm>
        </p:grpSpPr>
        <p:sp>
          <p:nvSpPr>
            <p:cNvPr id="4803" name="Google Shape;4803;p8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4" name="Google Shape;4804;p8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5" name="Google Shape;4805;p8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6" name="Google Shape;4806;p8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8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8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8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0" name="Google Shape;4810;p8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1" name="Google Shape;4811;p82"/>
          <p:cNvGrpSpPr/>
          <p:nvPr/>
        </p:nvGrpSpPr>
        <p:grpSpPr>
          <a:xfrm>
            <a:off x="4225950" y="3538893"/>
            <a:ext cx="219890" cy="339095"/>
            <a:chOff x="5726350" y="2028150"/>
            <a:chExt cx="312300" cy="481600"/>
          </a:xfrm>
        </p:grpSpPr>
        <p:sp>
          <p:nvSpPr>
            <p:cNvPr id="4812" name="Google Shape;4812;p8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8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4" name="Google Shape;4814;p8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5" name="Google Shape;4815;p82"/>
          <p:cNvGrpSpPr/>
          <p:nvPr/>
        </p:nvGrpSpPr>
        <p:grpSpPr>
          <a:xfrm>
            <a:off x="4586141" y="3542000"/>
            <a:ext cx="332881" cy="332881"/>
            <a:chOff x="6239925" y="2032450"/>
            <a:chExt cx="472775" cy="472775"/>
          </a:xfrm>
        </p:grpSpPr>
        <p:sp>
          <p:nvSpPr>
            <p:cNvPr id="4816" name="Google Shape;4816;p8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8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8" name="Google Shape;4818;p82"/>
          <p:cNvGrpSpPr/>
          <p:nvPr/>
        </p:nvGrpSpPr>
        <p:grpSpPr>
          <a:xfrm>
            <a:off x="5035233" y="2364092"/>
            <a:ext cx="334641" cy="185425"/>
            <a:chOff x="903075" y="2730000"/>
            <a:chExt cx="475275" cy="263350"/>
          </a:xfrm>
        </p:grpSpPr>
        <p:sp>
          <p:nvSpPr>
            <p:cNvPr id="4819" name="Google Shape;4819;p8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0" name="Google Shape;4820;p8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8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2" name="Google Shape;4822;p82"/>
          <p:cNvGrpSpPr/>
          <p:nvPr/>
        </p:nvGrpSpPr>
        <p:grpSpPr>
          <a:xfrm>
            <a:off x="1239624" y="3538814"/>
            <a:ext cx="339253" cy="339253"/>
            <a:chOff x="1492675" y="2027925"/>
            <a:chExt cx="481825" cy="481825"/>
          </a:xfrm>
        </p:grpSpPr>
        <p:sp>
          <p:nvSpPr>
            <p:cNvPr id="4823" name="Google Shape;4823;p8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4" name="Google Shape;4824;p8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8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8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8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8" name="Google Shape;4828;p82"/>
          <p:cNvGrpSpPr/>
          <p:nvPr/>
        </p:nvGrpSpPr>
        <p:grpSpPr>
          <a:xfrm>
            <a:off x="5466000" y="2287178"/>
            <a:ext cx="339253" cy="339253"/>
            <a:chOff x="1492675" y="2620775"/>
            <a:chExt cx="481825" cy="481825"/>
          </a:xfrm>
        </p:grpSpPr>
        <p:sp>
          <p:nvSpPr>
            <p:cNvPr id="4829" name="Google Shape;4829;p8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8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31" name="Google Shape;4831;p82"/>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32" name="Google Shape;4832;p82"/>
          <p:cNvGrpSpPr/>
          <p:nvPr/>
        </p:nvGrpSpPr>
        <p:grpSpPr>
          <a:xfrm>
            <a:off x="6289754" y="2303161"/>
            <a:ext cx="333585" cy="307287"/>
            <a:chOff x="2682350" y="2643425"/>
            <a:chExt cx="473775" cy="436425"/>
          </a:xfrm>
        </p:grpSpPr>
        <p:sp>
          <p:nvSpPr>
            <p:cNvPr id="4833" name="Google Shape;4833;p8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4" name="Google Shape;4834;p8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8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6" name="Google Shape;4836;p8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7" name="Google Shape;4837;p8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8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9" name="Google Shape;4839;p8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0" name="Google Shape;4840;p82"/>
          <p:cNvGrpSpPr/>
          <p:nvPr/>
        </p:nvGrpSpPr>
        <p:grpSpPr>
          <a:xfrm>
            <a:off x="6755243" y="2287178"/>
            <a:ext cx="238531" cy="339253"/>
            <a:chOff x="3342725" y="2620775"/>
            <a:chExt cx="338775" cy="481825"/>
          </a:xfrm>
        </p:grpSpPr>
        <p:sp>
          <p:nvSpPr>
            <p:cNvPr id="4841" name="Google Shape;4841;p8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8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8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4" name="Google Shape;4844;p82"/>
          <p:cNvGrpSpPr/>
          <p:nvPr/>
        </p:nvGrpSpPr>
        <p:grpSpPr>
          <a:xfrm>
            <a:off x="7148994" y="2287178"/>
            <a:ext cx="278296" cy="339253"/>
            <a:chOff x="3907325" y="2620775"/>
            <a:chExt cx="395250" cy="481825"/>
          </a:xfrm>
        </p:grpSpPr>
        <p:sp>
          <p:nvSpPr>
            <p:cNvPr id="4845" name="Google Shape;4845;p8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8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8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8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9" name="Google Shape;4849;p82"/>
          <p:cNvGrpSpPr/>
          <p:nvPr/>
        </p:nvGrpSpPr>
        <p:grpSpPr>
          <a:xfrm>
            <a:off x="7542181" y="2297783"/>
            <a:ext cx="339253" cy="318042"/>
            <a:chOff x="4456875" y="2635825"/>
            <a:chExt cx="481825" cy="451700"/>
          </a:xfrm>
        </p:grpSpPr>
        <p:sp>
          <p:nvSpPr>
            <p:cNvPr id="4850" name="Google Shape;4850;p8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1" name="Google Shape;4851;p8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8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8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8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8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6" name="Google Shape;4856;p82"/>
          <p:cNvGrpSpPr/>
          <p:nvPr/>
        </p:nvGrpSpPr>
        <p:grpSpPr>
          <a:xfrm>
            <a:off x="7967105" y="2297783"/>
            <a:ext cx="339253" cy="318042"/>
            <a:chOff x="5049725" y="2635825"/>
            <a:chExt cx="481825" cy="451700"/>
          </a:xfrm>
        </p:grpSpPr>
        <p:sp>
          <p:nvSpPr>
            <p:cNvPr id="4857" name="Google Shape;4857;p8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8" name="Google Shape;4858;p8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9" name="Google Shape;4859;p8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0" name="Google Shape;4860;p82"/>
          <p:cNvGrpSpPr/>
          <p:nvPr/>
        </p:nvGrpSpPr>
        <p:grpSpPr>
          <a:xfrm>
            <a:off x="2211475" y="3952243"/>
            <a:ext cx="338566" cy="338373"/>
            <a:chOff x="5643000" y="2621375"/>
            <a:chExt cx="480850" cy="480575"/>
          </a:xfrm>
        </p:grpSpPr>
        <p:sp>
          <p:nvSpPr>
            <p:cNvPr id="4861" name="Google Shape;4861;p8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8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8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4" name="Google Shape;4864;p8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8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8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8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8" name="Google Shape;4868;p82"/>
          <p:cNvGrpSpPr/>
          <p:nvPr/>
        </p:nvGrpSpPr>
        <p:grpSpPr>
          <a:xfrm>
            <a:off x="4032695" y="3951803"/>
            <a:ext cx="339359" cy="339253"/>
            <a:chOff x="6235250" y="2620775"/>
            <a:chExt cx="481975" cy="481825"/>
          </a:xfrm>
        </p:grpSpPr>
        <p:sp>
          <p:nvSpPr>
            <p:cNvPr id="4869" name="Google Shape;4869;p8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8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8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8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8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74" name="Google Shape;4874;p82"/>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75" name="Google Shape;4875;p82"/>
          <p:cNvGrpSpPr/>
          <p:nvPr/>
        </p:nvGrpSpPr>
        <p:grpSpPr>
          <a:xfrm>
            <a:off x="5465078" y="2711317"/>
            <a:ext cx="341101" cy="339253"/>
            <a:chOff x="1535000" y="3223325"/>
            <a:chExt cx="484450" cy="481825"/>
          </a:xfrm>
        </p:grpSpPr>
        <p:sp>
          <p:nvSpPr>
            <p:cNvPr id="4876" name="Google Shape;4876;p8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8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8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9" name="Google Shape;4879;p82"/>
          <p:cNvGrpSpPr/>
          <p:nvPr/>
        </p:nvGrpSpPr>
        <p:grpSpPr>
          <a:xfrm>
            <a:off x="5872645" y="2746618"/>
            <a:ext cx="339253" cy="268649"/>
            <a:chOff x="2085525" y="3263750"/>
            <a:chExt cx="481825" cy="381550"/>
          </a:xfrm>
        </p:grpSpPr>
        <p:sp>
          <p:nvSpPr>
            <p:cNvPr id="4880" name="Google Shape;4880;p8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8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2" name="Google Shape;4882;p82"/>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83" name="Google Shape;4883;p82"/>
          <p:cNvGrpSpPr/>
          <p:nvPr/>
        </p:nvGrpSpPr>
        <p:grpSpPr>
          <a:xfrm>
            <a:off x="6704407" y="2711308"/>
            <a:ext cx="340204" cy="339271"/>
            <a:chOff x="3270450" y="3213625"/>
            <a:chExt cx="483175" cy="481850"/>
          </a:xfrm>
        </p:grpSpPr>
        <p:sp>
          <p:nvSpPr>
            <p:cNvPr id="4884" name="Google Shape;4884;p8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8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6" name="Google Shape;4886;p82"/>
          <p:cNvGrpSpPr/>
          <p:nvPr/>
        </p:nvGrpSpPr>
        <p:grpSpPr>
          <a:xfrm>
            <a:off x="7203676" y="2711317"/>
            <a:ext cx="168931" cy="339253"/>
            <a:chOff x="3984950" y="3213600"/>
            <a:chExt cx="239925" cy="481825"/>
          </a:xfrm>
        </p:grpSpPr>
        <p:sp>
          <p:nvSpPr>
            <p:cNvPr id="4887" name="Google Shape;4887;p8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8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9" name="Google Shape;4889;p82"/>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82"/>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91" name="Google Shape;4891;p82"/>
          <p:cNvGrpSpPr/>
          <p:nvPr/>
        </p:nvGrpSpPr>
        <p:grpSpPr>
          <a:xfrm>
            <a:off x="1736111" y="3981487"/>
            <a:ext cx="355218" cy="279880"/>
            <a:chOff x="5629975" y="3255775"/>
            <a:chExt cx="504500" cy="397500"/>
          </a:xfrm>
        </p:grpSpPr>
        <p:sp>
          <p:nvSpPr>
            <p:cNvPr id="4892" name="Google Shape;4892;p8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8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4" name="Google Shape;4894;p8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5" name="Google Shape;4895;p8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8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7" name="Google Shape;4897;p82"/>
          <p:cNvGrpSpPr/>
          <p:nvPr/>
        </p:nvGrpSpPr>
        <p:grpSpPr>
          <a:xfrm>
            <a:off x="3572294" y="3981593"/>
            <a:ext cx="340256" cy="279669"/>
            <a:chOff x="6234950" y="3255925"/>
            <a:chExt cx="483250" cy="397200"/>
          </a:xfrm>
        </p:grpSpPr>
        <p:sp>
          <p:nvSpPr>
            <p:cNvPr id="4898" name="Google Shape;4898;p8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9" name="Google Shape;4899;p8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0" name="Google Shape;4900;p8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8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8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3" name="Google Shape;4903;p8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4" name="Google Shape;4904;p82"/>
          <p:cNvGrpSpPr/>
          <p:nvPr/>
        </p:nvGrpSpPr>
        <p:grpSpPr>
          <a:xfrm>
            <a:off x="5043532" y="3125970"/>
            <a:ext cx="318042" cy="339253"/>
            <a:chOff x="914900" y="3806450"/>
            <a:chExt cx="451700" cy="481825"/>
          </a:xfrm>
        </p:grpSpPr>
        <p:sp>
          <p:nvSpPr>
            <p:cNvPr id="4905" name="Google Shape;4905;p8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6" name="Google Shape;4906;p8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7" name="Google Shape;4907;p8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8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8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0" name="Google Shape;4910;p82"/>
          <p:cNvGrpSpPr/>
          <p:nvPr/>
        </p:nvGrpSpPr>
        <p:grpSpPr>
          <a:xfrm>
            <a:off x="5462454" y="3125785"/>
            <a:ext cx="346347" cy="339623"/>
            <a:chOff x="1490050" y="3805975"/>
            <a:chExt cx="491900" cy="482350"/>
          </a:xfrm>
        </p:grpSpPr>
        <p:sp>
          <p:nvSpPr>
            <p:cNvPr id="4911" name="Google Shape;4911;p8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8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8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8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5" name="Google Shape;4915;p82"/>
          <p:cNvGrpSpPr/>
          <p:nvPr/>
        </p:nvGrpSpPr>
        <p:grpSpPr>
          <a:xfrm>
            <a:off x="5886322" y="3125970"/>
            <a:ext cx="311899" cy="339253"/>
            <a:chOff x="2104275" y="3806450"/>
            <a:chExt cx="442975" cy="481825"/>
          </a:xfrm>
        </p:grpSpPr>
        <p:sp>
          <p:nvSpPr>
            <p:cNvPr id="4916" name="Google Shape;4916;p8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7" name="Google Shape;4917;p8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8" name="Google Shape;4918;p82"/>
          <p:cNvGrpSpPr/>
          <p:nvPr/>
        </p:nvGrpSpPr>
        <p:grpSpPr>
          <a:xfrm>
            <a:off x="6309839" y="3125970"/>
            <a:ext cx="293416" cy="339253"/>
            <a:chOff x="2710875" y="3806450"/>
            <a:chExt cx="416725" cy="481825"/>
          </a:xfrm>
        </p:grpSpPr>
        <p:sp>
          <p:nvSpPr>
            <p:cNvPr id="4919" name="Google Shape;4919;p8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8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82"/>
          <p:cNvGrpSpPr/>
          <p:nvPr/>
        </p:nvGrpSpPr>
        <p:grpSpPr>
          <a:xfrm>
            <a:off x="6704883" y="3166412"/>
            <a:ext cx="339253" cy="258369"/>
            <a:chOff x="3271200" y="3863875"/>
            <a:chExt cx="481825" cy="366950"/>
          </a:xfrm>
        </p:grpSpPr>
        <p:sp>
          <p:nvSpPr>
            <p:cNvPr id="4922" name="Google Shape;4922;p8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8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4" name="Google Shape;4924;p82"/>
          <p:cNvGrpSpPr/>
          <p:nvPr/>
        </p:nvGrpSpPr>
        <p:grpSpPr>
          <a:xfrm>
            <a:off x="7140377" y="3126199"/>
            <a:ext cx="295528" cy="338795"/>
            <a:chOff x="3895050" y="3806775"/>
            <a:chExt cx="419725" cy="481175"/>
          </a:xfrm>
        </p:grpSpPr>
        <p:sp>
          <p:nvSpPr>
            <p:cNvPr id="4925" name="Google Shape;4925;p8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6" name="Google Shape;4926;p8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7" name="Google Shape;4927;p82"/>
          <p:cNvGrpSpPr/>
          <p:nvPr/>
        </p:nvGrpSpPr>
        <p:grpSpPr>
          <a:xfrm>
            <a:off x="7543659" y="3125979"/>
            <a:ext cx="336296" cy="339235"/>
            <a:chOff x="4464775" y="3806475"/>
            <a:chExt cx="477625" cy="481800"/>
          </a:xfrm>
        </p:grpSpPr>
        <p:sp>
          <p:nvSpPr>
            <p:cNvPr id="4928" name="Google Shape;4928;p8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9" name="Google Shape;4929;p8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8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8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2" name="Google Shape;4932;p8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3" name="Google Shape;4933;p8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4" name="Google Shape;4934;p82"/>
          <p:cNvGrpSpPr/>
          <p:nvPr/>
        </p:nvGrpSpPr>
        <p:grpSpPr>
          <a:xfrm>
            <a:off x="7967105" y="3125970"/>
            <a:ext cx="339253" cy="339253"/>
            <a:chOff x="5049725" y="3806450"/>
            <a:chExt cx="481825" cy="481825"/>
          </a:xfrm>
        </p:grpSpPr>
        <p:sp>
          <p:nvSpPr>
            <p:cNvPr id="4935" name="Google Shape;4935;p8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8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8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8" name="Google Shape;4938;p82"/>
          <p:cNvGrpSpPr/>
          <p:nvPr/>
        </p:nvGrpSpPr>
        <p:grpSpPr>
          <a:xfrm>
            <a:off x="1276714" y="3951798"/>
            <a:ext cx="339253" cy="339253"/>
            <a:chOff x="5651375" y="3806450"/>
            <a:chExt cx="481825" cy="481825"/>
          </a:xfrm>
        </p:grpSpPr>
        <p:sp>
          <p:nvSpPr>
            <p:cNvPr id="4939" name="Google Shape;4939;p8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0" name="Google Shape;4940;p8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8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8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3" name="Google Shape;4943;p82"/>
          <p:cNvGrpSpPr/>
          <p:nvPr/>
        </p:nvGrpSpPr>
        <p:grpSpPr>
          <a:xfrm>
            <a:off x="3153646" y="3953787"/>
            <a:ext cx="298503" cy="335275"/>
            <a:chOff x="6264300" y="3809300"/>
            <a:chExt cx="423950" cy="476175"/>
          </a:xfrm>
        </p:grpSpPr>
        <p:sp>
          <p:nvSpPr>
            <p:cNvPr id="4944" name="Google Shape;4944;p8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5" name="Google Shape;4945;p8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8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7" name="Google Shape;4947;p82"/>
          <p:cNvGrpSpPr/>
          <p:nvPr/>
        </p:nvGrpSpPr>
        <p:grpSpPr>
          <a:xfrm>
            <a:off x="5032267" y="3538881"/>
            <a:ext cx="340573" cy="339271"/>
            <a:chOff x="898875" y="4399275"/>
            <a:chExt cx="483700" cy="481850"/>
          </a:xfrm>
        </p:grpSpPr>
        <p:sp>
          <p:nvSpPr>
            <p:cNvPr id="4948" name="Google Shape;4948;p8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82"/>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8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1" name="Google Shape;4951;p8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2" name="Google Shape;4952;p8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8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4" name="Google Shape;4954;p8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5" name="Google Shape;4955;p8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6" name="Google Shape;4956;p82"/>
          <p:cNvGrpSpPr/>
          <p:nvPr/>
        </p:nvGrpSpPr>
        <p:grpSpPr>
          <a:xfrm>
            <a:off x="5466000" y="3554133"/>
            <a:ext cx="339253" cy="308765"/>
            <a:chOff x="1492675" y="4420975"/>
            <a:chExt cx="481825" cy="438525"/>
          </a:xfrm>
        </p:grpSpPr>
        <p:sp>
          <p:nvSpPr>
            <p:cNvPr id="4957" name="Google Shape;4957;p8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8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9" name="Google Shape;4959;p8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8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1" name="Google Shape;4961;p8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2" name="Google Shape;4962;p82"/>
          <p:cNvGrpSpPr/>
          <p:nvPr/>
        </p:nvGrpSpPr>
        <p:grpSpPr>
          <a:xfrm>
            <a:off x="5870982" y="3539558"/>
            <a:ext cx="342580" cy="337915"/>
            <a:chOff x="2084100" y="4400250"/>
            <a:chExt cx="486550" cy="479925"/>
          </a:xfrm>
        </p:grpSpPr>
        <p:sp>
          <p:nvSpPr>
            <p:cNvPr id="4963" name="Google Shape;4963;p8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8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8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8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8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8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9" name="Google Shape;4969;p82"/>
          <p:cNvGrpSpPr/>
          <p:nvPr/>
        </p:nvGrpSpPr>
        <p:grpSpPr>
          <a:xfrm>
            <a:off x="6307462" y="3538907"/>
            <a:ext cx="298169" cy="339218"/>
            <a:chOff x="2707950" y="4399325"/>
            <a:chExt cx="423475" cy="481775"/>
          </a:xfrm>
        </p:grpSpPr>
        <p:sp>
          <p:nvSpPr>
            <p:cNvPr id="4970" name="Google Shape;4970;p8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1" name="Google Shape;4971;p8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2" name="Google Shape;4972;p8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8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8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5" name="Google Shape;4975;p8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8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8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8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9" name="Google Shape;4979;p8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0" name="Google Shape;4980;p8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8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2" name="Google Shape;4982;p82"/>
          <p:cNvGrpSpPr/>
          <p:nvPr/>
        </p:nvGrpSpPr>
        <p:grpSpPr>
          <a:xfrm>
            <a:off x="6736981" y="3538881"/>
            <a:ext cx="275057" cy="339271"/>
            <a:chOff x="3330525" y="4399275"/>
            <a:chExt cx="390650" cy="481850"/>
          </a:xfrm>
        </p:grpSpPr>
        <p:sp>
          <p:nvSpPr>
            <p:cNvPr id="4983" name="Google Shape;4983;p8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4" name="Google Shape;4984;p8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8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8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7" name="Google Shape;4987;p8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8" name="Google Shape;4988;p8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8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0" name="Google Shape;4990;p82"/>
          <p:cNvGrpSpPr/>
          <p:nvPr/>
        </p:nvGrpSpPr>
        <p:grpSpPr>
          <a:xfrm>
            <a:off x="7161510" y="3538890"/>
            <a:ext cx="253265" cy="339253"/>
            <a:chOff x="3938800" y="4399275"/>
            <a:chExt cx="359700" cy="481825"/>
          </a:xfrm>
        </p:grpSpPr>
        <p:sp>
          <p:nvSpPr>
            <p:cNvPr id="4991" name="Google Shape;4991;p8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8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3" name="Google Shape;4993;p8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4" name="Google Shape;4994;p8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8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6" name="Google Shape;4996;p82"/>
          <p:cNvGrpSpPr/>
          <p:nvPr/>
        </p:nvGrpSpPr>
        <p:grpSpPr>
          <a:xfrm>
            <a:off x="7632288" y="3538890"/>
            <a:ext cx="159039" cy="339253"/>
            <a:chOff x="4584850" y="4399275"/>
            <a:chExt cx="225875" cy="481825"/>
          </a:xfrm>
        </p:grpSpPr>
        <p:sp>
          <p:nvSpPr>
            <p:cNvPr id="4997" name="Google Shape;4997;p8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8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99" name="Google Shape;4999;p82"/>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00" name="Google Shape;5000;p82"/>
          <p:cNvGrpSpPr/>
          <p:nvPr/>
        </p:nvGrpSpPr>
        <p:grpSpPr>
          <a:xfrm>
            <a:off x="817316" y="3951795"/>
            <a:ext cx="339253" cy="339253"/>
            <a:chOff x="5642550" y="4399275"/>
            <a:chExt cx="481825" cy="481825"/>
          </a:xfrm>
        </p:grpSpPr>
        <p:sp>
          <p:nvSpPr>
            <p:cNvPr id="5001" name="Google Shape;5001;p8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2" name="Google Shape;5002;p8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3" name="Google Shape;5003;p82"/>
          <p:cNvGrpSpPr/>
          <p:nvPr/>
        </p:nvGrpSpPr>
        <p:grpSpPr>
          <a:xfrm>
            <a:off x="2670186" y="3963703"/>
            <a:ext cx="363316" cy="315437"/>
            <a:chOff x="6218300" y="4416175"/>
            <a:chExt cx="516000" cy="448000"/>
          </a:xfrm>
        </p:grpSpPr>
        <p:sp>
          <p:nvSpPr>
            <p:cNvPr id="5004" name="Google Shape;5004;p8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8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8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7" name="Google Shape;5007;p82"/>
          <p:cNvGrpSpPr/>
          <p:nvPr/>
        </p:nvGrpSpPr>
        <p:grpSpPr>
          <a:xfrm>
            <a:off x="5870391" y="3951792"/>
            <a:ext cx="339253" cy="339253"/>
            <a:chOff x="899850" y="4992125"/>
            <a:chExt cx="481825" cy="481825"/>
          </a:xfrm>
        </p:grpSpPr>
        <p:sp>
          <p:nvSpPr>
            <p:cNvPr id="5008" name="Google Shape;5008;p8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9" name="Google Shape;5009;p8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0" name="Google Shape;5010;p8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1" name="Google Shape;5011;p82"/>
          <p:cNvGrpSpPr/>
          <p:nvPr/>
        </p:nvGrpSpPr>
        <p:grpSpPr>
          <a:xfrm>
            <a:off x="5410993" y="3951792"/>
            <a:ext cx="339253" cy="339253"/>
            <a:chOff x="1492675" y="4992125"/>
            <a:chExt cx="481825" cy="481825"/>
          </a:xfrm>
        </p:grpSpPr>
        <p:sp>
          <p:nvSpPr>
            <p:cNvPr id="5012" name="Google Shape;5012;p8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3" name="Google Shape;5013;p8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4" name="Google Shape;5014;p82"/>
          <p:cNvGrpSpPr/>
          <p:nvPr/>
        </p:nvGrpSpPr>
        <p:grpSpPr>
          <a:xfrm>
            <a:off x="4951595" y="3951792"/>
            <a:ext cx="339253" cy="339253"/>
            <a:chOff x="2085525" y="4992125"/>
            <a:chExt cx="481825" cy="481825"/>
          </a:xfrm>
        </p:grpSpPr>
        <p:sp>
          <p:nvSpPr>
            <p:cNvPr id="5015" name="Google Shape;5015;p8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6" name="Google Shape;5016;p8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7" name="Google Shape;5017;p82"/>
          <p:cNvGrpSpPr/>
          <p:nvPr/>
        </p:nvGrpSpPr>
        <p:grpSpPr>
          <a:xfrm>
            <a:off x="6789344" y="3951792"/>
            <a:ext cx="339253" cy="339253"/>
            <a:chOff x="2678350" y="4992125"/>
            <a:chExt cx="481825" cy="481825"/>
          </a:xfrm>
        </p:grpSpPr>
        <p:sp>
          <p:nvSpPr>
            <p:cNvPr id="5018" name="Google Shape;5018;p8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8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8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82"/>
          <p:cNvGrpSpPr/>
          <p:nvPr/>
        </p:nvGrpSpPr>
        <p:grpSpPr>
          <a:xfrm>
            <a:off x="4492198" y="3951792"/>
            <a:ext cx="339253" cy="339253"/>
            <a:chOff x="3271200" y="4992125"/>
            <a:chExt cx="481825" cy="481825"/>
          </a:xfrm>
        </p:grpSpPr>
        <p:sp>
          <p:nvSpPr>
            <p:cNvPr id="5022" name="Google Shape;5022;p8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8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4" name="Google Shape;5024;p8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5" name="Google Shape;5025;p82"/>
          <p:cNvGrpSpPr/>
          <p:nvPr/>
        </p:nvGrpSpPr>
        <p:grpSpPr>
          <a:xfrm>
            <a:off x="6329788" y="3952813"/>
            <a:ext cx="339411" cy="337211"/>
            <a:chOff x="5049575" y="4993600"/>
            <a:chExt cx="482050" cy="478925"/>
          </a:xfrm>
        </p:grpSpPr>
        <p:sp>
          <p:nvSpPr>
            <p:cNvPr id="5026" name="Google Shape;5026;p8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8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8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9" name="Google Shape;5029;p8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30" name="Google Shape;5030;p82"/>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031" name="Google Shape;5031;p8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032" name="Google Shape;5032;p82"/>
          <p:cNvGrpSpPr/>
          <p:nvPr/>
        </p:nvGrpSpPr>
        <p:grpSpPr>
          <a:xfrm>
            <a:off x="7248742" y="3975375"/>
            <a:ext cx="195300" cy="343772"/>
            <a:chOff x="3999225" y="4364775"/>
            <a:chExt cx="195300" cy="343772"/>
          </a:xfrm>
        </p:grpSpPr>
        <p:grpSp>
          <p:nvGrpSpPr>
            <p:cNvPr id="5033" name="Google Shape;5033;p82"/>
            <p:cNvGrpSpPr/>
            <p:nvPr/>
          </p:nvGrpSpPr>
          <p:grpSpPr>
            <a:xfrm>
              <a:off x="4048568" y="4562577"/>
              <a:ext cx="97317" cy="145970"/>
              <a:chOff x="1529575" y="2222650"/>
              <a:chExt cx="203125" cy="304675"/>
            </a:xfrm>
          </p:grpSpPr>
          <p:sp>
            <p:nvSpPr>
              <p:cNvPr id="5034" name="Google Shape;5034;p82"/>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82"/>
            <p:cNvGrpSpPr/>
            <p:nvPr/>
          </p:nvGrpSpPr>
          <p:grpSpPr>
            <a:xfrm>
              <a:off x="3999225" y="4364775"/>
              <a:ext cx="195300" cy="195300"/>
              <a:chOff x="3999225" y="4364775"/>
              <a:chExt cx="195300" cy="195300"/>
            </a:xfrm>
          </p:grpSpPr>
          <p:sp>
            <p:nvSpPr>
              <p:cNvPr id="5037" name="Google Shape;5037;p82"/>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9" name="Google Shape;5039;p82"/>
          <p:cNvGrpSpPr/>
          <p:nvPr/>
        </p:nvGrpSpPr>
        <p:grpSpPr>
          <a:xfrm>
            <a:off x="7564186" y="3991627"/>
            <a:ext cx="277088" cy="259611"/>
            <a:chOff x="4335888" y="4398114"/>
            <a:chExt cx="277088" cy="259611"/>
          </a:xfrm>
        </p:grpSpPr>
        <p:grpSp>
          <p:nvGrpSpPr>
            <p:cNvPr id="5040" name="Google Shape;5040;p82"/>
            <p:cNvGrpSpPr/>
            <p:nvPr/>
          </p:nvGrpSpPr>
          <p:grpSpPr>
            <a:xfrm>
              <a:off x="4335888" y="4462425"/>
              <a:ext cx="195300" cy="195300"/>
              <a:chOff x="4335888" y="4462425"/>
              <a:chExt cx="195300" cy="195300"/>
            </a:xfrm>
          </p:grpSpPr>
          <p:sp>
            <p:nvSpPr>
              <p:cNvPr id="5041" name="Google Shape;5041;p8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82"/>
            <p:cNvGrpSpPr/>
            <p:nvPr/>
          </p:nvGrpSpPr>
          <p:grpSpPr>
            <a:xfrm>
              <a:off x="4509813" y="4398114"/>
              <a:ext cx="103162" cy="103198"/>
              <a:chOff x="2277975" y="2021700"/>
              <a:chExt cx="215325" cy="215400"/>
            </a:xfrm>
          </p:grpSpPr>
          <p:sp>
            <p:nvSpPr>
              <p:cNvPr id="5044" name="Google Shape;5044;p82"/>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6" name="Google Shape;5046;p82"/>
          <p:cNvGrpSpPr/>
          <p:nvPr/>
        </p:nvGrpSpPr>
        <p:grpSpPr>
          <a:xfrm>
            <a:off x="7961419" y="4049613"/>
            <a:ext cx="392275" cy="195300"/>
            <a:chOff x="4752588" y="4440200"/>
            <a:chExt cx="392275" cy="195300"/>
          </a:xfrm>
        </p:grpSpPr>
        <p:grpSp>
          <p:nvGrpSpPr>
            <p:cNvPr id="5047" name="Google Shape;5047;p82"/>
            <p:cNvGrpSpPr/>
            <p:nvPr/>
          </p:nvGrpSpPr>
          <p:grpSpPr>
            <a:xfrm>
              <a:off x="4950384" y="4469728"/>
              <a:ext cx="194479" cy="136244"/>
              <a:chOff x="3163375" y="2175125"/>
              <a:chExt cx="405925" cy="284375"/>
            </a:xfrm>
          </p:grpSpPr>
          <p:sp>
            <p:nvSpPr>
              <p:cNvPr id="5048" name="Google Shape;5048;p82"/>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82"/>
            <p:cNvGrpSpPr/>
            <p:nvPr/>
          </p:nvGrpSpPr>
          <p:grpSpPr>
            <a:xfrm>
              <a:off x="4752588" y="4440200"/>
              <a:ext cx="195300" cy="195300"/>
              <a:chOff x="4335888" y="4462425"/>
              <a:chExt cx="195300" cy="195300"/>
            </a:xfrm>
          </p:grpSpPr>
          <p:sp>
            <p:nvSpPr>
              <p:cNvPr id="5052" name="Google Shape;5052;p8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57" name="Shape 5057"/>
        <p:cNvGrpSpPr/>
        <p:nvPr/>
      </p:nvGrpSpPr>
      <p:grpSpPr>
        <a:xfrm>
          <a:off x="0" y="0"/>
          <a:ext cx="0" cy="0"/>
          <a:chOff x="0" y="0"/>
          <a:chExt cx="0" cy="0"/>
        </a:xfrm>
      </p:grpSpPr>
      <p:grpSp>
        <p:nvGrpSpPr>
          <p:cNvPr id="5058" name="Google Shape;5058;p83"/>
          <p:cNvGrpSpPr/>
          <p:nvPr/>
        </p:nvGrpSpPr>
        <p:grpSpPr>
          <a:xfrm>
            <a:off x="856199" y="1311179"/>
            <a:ext cx="322099" cy="370529"/>
            <a:chOff x="-42971725" y="3217825"/>
            <a:chExt cx="275675" cy="317125"/>
          </a:xfrm>
        </p:grpSpPr>
        <p:sp>
          <p:nvSpPr>
            <p:cNvPr id="5059" name="Google Shape;5059;p8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83"/>
          <p:cNvGrpSpPr/>
          <p:nvPr/>
        </p:nvGrpSpPr>
        <p:grpSpPr>
          <a:xfrm>
            <a:off x="828113" y="1779835"/>
            <a:ext cx="378270" cy="337551"/>
            <a:chOff x="-42996150" y="3612600"/>
            <a:chExt cx="323750" cy="288900"/>
          </a:xfrm>
        </p:grpSpPr>
        <p:sp>
          <p:nvSpPr>
            <p:cNvPr id="5063" name="Google Shape;5063;p8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6" name="Google Shape;5066;p83"/>
          <p:cNvGrpSpPr/>
          <p:nvPr/>
        </p:nvGrpSpPr>
        <p:grpSpPr>
          <a:xfrm>
            <a:off x="830874" y="2189205"/>
            <a:ext cx="372749" cy="370909"/>
            <a:chOff x="-42994575" y="3950300"/>
            <a:chExt cx="319025" cy="317450"/>
          </a:xfrm>
        </p:grpSpPr>
        <p:sp>
          <p:nvSpPr>
            <p:cNvPr id="5067" name="Google Shape;5067;p8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83"/>
          <p:cNvGrpSpPr/>
          <p:nvPr/>
        </p:nvGrpSpPr>
        <p:grpSpPr>
          <a:xfrm>
            <a:off x="2984269" y="1336037"/>
            <a:ext cx="371785" cy="370879"/>
            <a:chOff x="-41111350" y="3239100"/>
            <a:chExt cx="318200" cy="317425"/>
          </a:xfrm>
        </p:grpSpPr>
        <p:sp>
          <p:nvSpPr>
            <p:cNvPr id="5071" name="Google Shape;5071;p8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83"/>
          <p:cNvGrpSpPr/>
          <p:nvPr/>
        </p:nvGrpSpPr>
        <p:grpSpPr>
          <a:xfrm>
            <a:off x="2980588" y="1771568"/>
            <a:ext cx="379146" cy="370967"/>
            <a:chOff x="-41117650" y="3605525"/>
            <a:chExt cx="324500" cy="317500"/>
          </a:xfrm>
        </p:grpSpPr>
        <p:sp>
          <p:nvSpPr>
            <p:cNvPr id="5076" name="Google Shape;5076;p8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9" name="Google Shape;5079;p83"/>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0" name="Google Shape;5080;p83"/>
          <p:cNvGrpSpPr/>
          <p:nvPr/>
        </p:nvGrpSpPr>
        <p:grpSpPr>
          <a:xfrm>
            <a:off x="1806843" y="2663092"/>
            <a:ext cx="216271" cy="371814"/>
            <a:chOff x="-39205300" y="3220175"/>
            <a:chExt cx="185100" cy="318225"/>
          </a:xfrm>
        </p:grpSpPr>
        <p:sp>
          <p:nvSpPr>
            <p:cNvPr id="5081" name="Google Shape;5081;p8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83"/>
          <p:cNvGrpSpPr/>
          <p:nvPr/>
        </p:nvGrpSpPr>
        <p:grpSpPr>
          <a:xfrm>
            <a:off x="1772370" y="3123163"/>
            <a:ext cx="300016" cy="369273"/>
            <a:chOff x="-39248625" y="3588600"/>
            <a:chExt cx="256775" cy="316050"/>
          </a:xfrm>
        </p:grpSpPr>
        <p:sp>
          <p:nvSpPr>
            <p:cNvPr id="5084" name="Google Shape;5084;p8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6" name="Google Shape;5086;p83"/>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3"/>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8" name="Google Shape;5088;p83"/>
          <p:cNvGrpSpPr/>
          <p:nvPr/>
        </p:nvGrpSpPr>
        <p:grpSpPr>
          <a:xfrm>
            <a:off x="1223084" y="1311179"/>
            <a:ext cx="429504" cy="370879"/>
            <a:chOff x="-42651700" y="3217825"/>
            <a:chExt cx="367600" cy="317425"/>
          </a:xfrm>
        </p:grpSpPr>
        <p:sp>
          <p:nvSpPr>
            <p:cNvPr id="5089" name="Google Shape;5089;p8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83"/>
          <p:cNvGrpSpPr/>
          <p:nvPr/>
        </p:nvGrpSpPr>
        <p:grpSpPr>
          <a:xfrm>
            <a:off x="1258516" y="1750829"/>
            <a:ext cx="358640" cy="363226"/>
            <a:chOff x="-42617300" y="3587775"/>
            <a:chExt cx="306950" cy="310875"/>
          </a:xfrm>
        </p:grpSpPr>
        <p:sp>
          <p:nvSpPr>
            <p:cNvPr id="5094" name="Google Shape;5094;p8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6" name="Google Shape;5096;p83"/>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7" name="Google Shape;5097;p83"/>
          <p:cNvGrpSpPr/>
          <p:nvPr/>
        </p:nvGrpSpPr>
        <p:grpSpPr>
          <a:xfrm>
            <a:off x="3430343" y="1335569"/>
            <a:ext cx="376926" cy="370324"/>
            <a:chOff x="-40748275" y="3238700"/>
            <a:chExt cx="322600" cy="316950"/>
          </a:xfrm>
        </p:grpSpPr>
        <p:sp>
          <p:nvSpPr>
            <p:cNvPr id="5098" name="Google Shape;5098;p8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4" name="Google Shape;5104;p83"/>
          <p:cNvGrpSpPr/>
          <p:nvPr/>
        </p:nvGrpSpPr>
        <p:grpSpPr>
          <a:xfrm>
            <a:off x="3432899" y="1803553"/>
            <a:ext cx="371814" cy="338690"/>
            <a:chOff x="-40745125" y="3632900"/>
            <a:chExt cx="318225" cy="289875"/>
          </a:xfrm>
        </p:grpSpPr>
        <p:sp>
          <p:nvSpPr>
            <p:cNvPr id="5105" name="Google Shape;5105;p8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83"/>
          <p:cNvGrpSpPr/>
          <p:nvPr/>
        </p:nvGrpSpPr>
        <p:grpSpPr>
          <a:xfrm>
            <a:off x="3437047" y="2214764"/>
            <a:ext cx="363518" cy="370178"/>
            <a:chOff x="-40742750" y="3972175"/>
            <a:chExt cx="311125" cy="316825"/>
          </a:xfrm>
        </p:grpSpPr>
        <p:sp>
          <p:nvSpPr>
            <p:cNvPr id="5113" name="Google Shape;5113;p8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83"/>
          <p:cNvGrpSpPr/>
          <p:nvPr/>
        </p:nvGrpSpPr>
        <p:grpSpPr>
          <a:xfrm>
            <a:off x="2219708" y="2664932"/>
            <a:ext cx="266892" cy="369974"/>
            <a:chOff x="-38860325" y="3221750"/>
            <a:chExt cx="228425" cy="316650"/>
          </a:xfrm>
        </p:grpSpPr>
        <p:sp>
          <p:nvSpPr>
            <p:cNvPr id="5116" name="Google Shape;5116;p8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83"/>
          <p:cNvGrpSpPr/>
          <p:nvPr/>
        </p:nvGrpSpPr>
        <p:grpSpPr>
          <a:xfrm>
            <a:off x="2170515" y="3126989"/>
            <a:ext cx="380081" cy="367111"/>
            <a:chOff x="-38905225" y="3591875"/>
            <a:chExt cx="325300" cy="314200"/>
          </a:xfrm>
        </p:grpSpPr>
        <p:sp>
          <p:nvSpPr>
            <p:cNvPr id="5121" name="Google Shape;5121;p8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4" name="Google Shape;5124;p83"/>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83"/>
          <p:cNvGrpSpPr/>
          <p:nvPr/>
        </p:nvGrpSpPr>
        <p:grpSpPr>
          <a:xfrm>
            <a:off x="3977265" y="3112069"/>
            <a:ext cx="290815" cy="369740"/>
            <a:chOff x="-37370925" y="3579105"/>
            <a:chExt cx="248900" cy="316450"/>
          </a:xfrm>
        </p:grpSpPr>
        <p:sp>
          <p:nvSpPr>
            <p:cNvPr id="5126" name="Google Shape;5126;p8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8" name="Google Shape;5128;p83"/>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3"/>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0" name="Google Shape;5130;p83"/>
          <p:cNvGrpSpPr/>
          <p:nvPr/>
        </p:nvGrpSpPr>
        <p:grpSpPr>
          <a:xfrm>
            <a:off x="1670640" y="2190140"/>
            <a:ext cx="371814" cy="369974"/>
            <a:chOff x="-42259725" y="3951100"/>
            <a:chExt cx="318225" cy="316650"/>
          </a:xfrm>
        </p:grpSpPr>
        <p:sp>
          <p:nvSpPr>
            <p:cNvPr id="5131" name="Google Shape;5131;p8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83"/>
          <p:cNvGrpSpPr/>
          <p:nvPr/>
        </p:nvGrpSpPr>
        <p:grpSpPr>
          <a:xfrm>
            <a:off x="3869002" y="1369161"/>
            <a:ext cx="370879" cy="337755"/>
            <a:chOff x="-40378075" y="3267450"/>
            <a:chExt cx="317425" cy="289075"/>
          </a:xfrm>
        </p:grpSpPr>
        <p:sp>
          <p:nvSpPr>
            <p:cNvPr id="5134" name="Google Shape;5134;p8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83"/>
          <p:cNvGrpSpPr/>
          <p:nvPr/>
        </p:nvGrpSpPr>
        <p:grpSpPr>
          <a:xfrm>
            <a:off x="3872668" y="1770429"/>
            <a:ext cx="363548" cy="369974"/>
            <a:chOff x="-40372575" y="3604550"/>
            <a:chExt cx="311150" cy="316650"/>
          </a:xfrm>
        </p:grpSpPr>
        <p:sp>
          <p:nvSpPr>
            <p:cNvPr id="5139" name="Google Shape;5139;p8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83"/>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3" name="Google Shape;5143;p83"/>
          <p:cNvGrpSpPr/>
          <p:nvPr/>
        </p:nvGrpSpPr>
        <p:grpSpPr>
          <a:xfrm>
            <a:off x="2596617" y="2663092"/>
            <a:ext cx="399038" cy="372165"/>
            <a:chOff x="-38542250" y="3220175"/>
            <a:chExt cx="341525" cy="318525"/>
          </a:xfrm>
        </p:grpSpPr>
        <p:sp>
          <p:nvSpPr>
            <p:cNvPr id="5144" name="Google Shape;5144;p8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83"/>
          <p:cNvGrpSpPr/>
          <p:nvPr/>
        </p:nvGrpSpPr>
        <p:grpSpPr>
          <a:xfrm>
            <a:off x="2618549" y="3122462"/>
            <a:ext cx="369974" cy="369068"/>
            <a:chOff x="-38537400" y="3588000"/>
            <a:chExt cx="316650" cy="315875"/>
          </a:xfrm>
        </p:grpSpPr>
        <p:sp>
          <p:nvSpPr>
            <p:cNvPr id="5148" name="Google Shape;5148;p8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83"/>
          <p:cNvGrpSpPr/>
          <p:nvPr/>
        </p:nvGrpSpPr>
        <p:grpSpPr>
          <a:xfrm>
            <a:off x="2617629" y="3579991"/>
            <a:ext cx="371814" cy="369974"/>
            <a:chOff x="-38538975" y="3954250"/>
            <a:chExt cx="318225" cy="316650"/>
          </a:xfrm>
        </p:grpSpPr>
        <p:sp>
          <p:nvSpPr>
            <p:cNvPr id="5153" name="Google Shape;5153;p8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83"/>
          <p:cNvGrpSpPr/>
          <p:nvPr/>
        </p:nvGrpSpPr>
        <p:grpSpPr>
          <a:xfrm>
            <a:off x="3934941" y="3574918"/>
            <a:ext cx="375465" cy="371814"/>
            <a:chOff x="-37385100" y="3949908"/>
            <a:chExt cx="321350" cy="318225"/>
          </a:xfrm>
        </p:grpSpPr>
        <p:sp>
          <p:nvSpPr>
            <p:cNvPr id="5156" name="Google Shape;5156;p8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83"/>
          <p:cNvGrpSpPr/>
          <p:nvPr/>
        </p:nvGrpSpPr>
        <p:grpSpPr>
          <a:xfrm>
            <a:off x="2110600" y="1310478"/>
            <a:ext cx="370909" cy="370675"/>
            <a:chOff x="-41895050" y="3217225"/>
            <a:chExt cx="317450" cy="317250"/>
          </a:xfrm>
        </p:grpSpPr>
        <p:sp>
          <p:nvSpPr>
            <p:cNvPr id="5159" name="Google Shape;5159;p8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83"/>
          <p:cNvGrpSpPr/>
          <p:nvPr/>
        </p:nvGrpSpPr>
        <p:grpSpPr>
          <a:xfrm>
            <a:off x="2110148" y="1747412"/>
            <a:ext cx="371814" cy="369974"/>
            <a:chOff x="-41893475" y="3584850"/>
            <a:chExt cx="318225" cy="316650"/>
          </a:xfrm>
        </p:grpSpPr>
        <p:sp>
          <p:nvSpPr>
            <p:cNvPr id="5165" name="Google Shape;5165;p8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9" name="Google Shape;5169;p83"/>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3"/>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1" name="Google Shape;5171;p83"/>
          <p:cNvGrpSpPr/>
          <p:nvPr/>
        </p:nvGrpSpPr>
        <p:grpSpPr>
          <a:xfrm>
            <a:off x="880176" y="3142704"/>
            <a:ext cx="337522" cy="370909"/>
            <a:chOff x="-39998250" y="3605325"/>
            <a:chExt cx="288875" cy="317450"/>
          </a:xfrm>
        </p:grpSpPr>
        <p:sp>
          <p:nvSpPr>
            <p:cNvPr id="5172" name="Google Shape;5172;p8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83"/>
          <p:cNvGrpSpPr/>
          <p:nvPr/>
        </p:nvGrpSpPr>
        <p:grpSpPr>
          <a:xfrm>
            <a:off x="863950" y="3601168"/>
            <a:ext cx="369974" cy="369945"/>
            <a:chOff x="-40011050" y="3972375"/>
            <a:chExt cx="316650" cy="316625"/>
          </a:xfrm>
        </p:grpSpPr>
        <p:sp>
          <p:nvSpPr>
            <p:cNvPr id="5175" name="Google Shape;5175;p8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83"/>
          <p:cNvGrpSpPr/>
          <p:nvPr/>
        </p:nvGrpSpPr>
        <p:grpSpPr>
          <a:xfrm>
            <a:off x="3095881" y="2665867"/>
            <a:ext cx="266921" cy="369039"/>
            <a:chOff x="-38129425" y="3222550"/>
            <a:chExt cx="228450" cy="315850"/>
          </a:xfrm>
        </p:grpSpPr>
        <p:sp>
          <p:nvSpPr>
            <p:cNvPr id="5178" name="Google Shape;5178;p8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83"/>
          <p:cNvGrpSpPr/>
          <p:nvPr/>
        </p:nvGrpSpPr>
        <p:grpSpPr>
          <a:xfrm>
            <a:off x="3050850" y="3122462"/>
            <a:ext cx="371785" cy="369974"/>
            <a:chOff x="-38172725" y="3588000"/>
            <a:chExt cx="318200" cy="316650"/>
          </a:xfrm>
        </p:grpSpPr>
        <p:sp>
          <p:nvSpPr>
            <p:cNvPr id="5181" name="Google Shape;5181;p8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83"/>
          <p:cNvGrpSpPr/>
          <p:nvPr/>
        </p:nvGrpSpPr>
        <p:grpSpPr>
          <a:xfrm>
            <a:off x="3126752" y="3580897"/>
            <a:ext cx="219981" cy="369974"/>
            <a:chOff x="-38109725" y="3955025"/>
            <a:chExt cx="188275" cy="316650"/>
          </a:xfrm>
        </p:grpSpPr>
        <p:sp>
          <p:nvSpPr>
            <p:cNvPr id="5190" name="Google Shape;5190;p8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2" name="Google Shape;5192;p83"/>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3" name="Google Shape;5193;p83"/>
          <p:cNvGrpSpPr/>
          <p:nvPr/>
        </p:nvGrpSpPr>
        <p:grpSpPr>
          <a:xfrm>
            <a:off x="2542151" y="1312318"/>
            <a:ext cx="373654" cy="369068"/>
            <a:chOff x="-41530375" y="3218800"/>
            <a:chExt cx="319800" cy="315875"/>
          </a:xfrm>
        </p:grpSpPr>
        <p:sp>
          <p:nvSpPr>
            <p:cNvPr id="5194" name="Google Shape;5194;p8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83"/>
          <p:cNvGrpSpPr/>
          <p:nvPr/>
        </p:nvGrpSpPr>
        <p:grpSpPr>
          <a:xfrm>
            <a:off x="2544444" y="1827476"/>
            <a:ext cx="369068" cy="289004"/>
            <a:chOff x="-41526450" y="3653375"/>
            <a:chExt cx="315875" cy="247350"/>
          </a:xfrm>
        </p:grpSpPr>
        <p:sp>
          <p:nvSpPr>
            <p:cNvPr id="5197" name="Google Shape;5197;p8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83"/>
          <p:cNvGrpSpPr/>
          <p:nvPr/>
        </p:nvGrpSpPr>
        <p:grpSpPr>
          <a:xfrm>
            <a:off x="2545831" y="2190140"/>
            <a:ext cx="366293" cy="369974"/>
            <a:chOff x="-41526450" y="3951100"/>
            <a:chExt cx="313500" cy="316650"/>
          </a:xfrm>
        </p:grpSpPr>
        <p:sp>
          <p:nvSpPr>
            <p:cNvPr id="5200" name="Google Shape;5200;p8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83"/>
          <p:cNvGrpSpPr/>
          <p:nvPr/>
        </p:nvGrpSpPr>
        <p:grpSpPr>
          <a:xfrm>
            <a:off x="1311086" y="2684269"/>
            <a:ext cx="339595" cy="371814"/>
            <a:chOff x="-39625900" y="3238300"/>
            <a:chExt cx="290650" cy="318225"/>
          </a:xfrm>
        </p:grpSpPr>
        <p:sp>
          <p:nvSpPr>
            <p:cNvPr id="5204" name="Google Shape;5204;p8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6" name="Google Shape;5206;p83"/>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7" name="Google Shape;5207;p83"/>
          <p:cNvGrpSpPr/>
          <p:nvPr/>
        </p:nvGrpSpPr>
        <p:grpSpPr>
          <a:xfrm>
            <a:off x="1305137" y="3600730"/>
            <a:ext cx="366293" cy="370441"/>
            <a:chOff x="-39647175" y="3972000"/>
            <a:chExt cx="313500" cy="317050"/>
          </a:xfrm>
        </p:grpSpPr>
        <p:sp>
          <p:nvSpPr>
            <p:cNvPr id="5208" name="Google Shape;5208;p8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83"/>
          <p:cNvGrpSpPr/>
          <p:nvPr/>
        </p:nvGrpSpPr>
        <p:grpSpPr>
          <a:xfrm>
            <a:off x="3474265" y="2664728"/>
            <a:ext cx="375495" cy="370879"/>
            <a:chOff x="-37808850" y="3221575"/>
            <a:chExt cx="321375" cy="317425"/>
          </a:xfrm>
        </p:grpSpPr>
        <p:sp>
          <p:nvSpPr>
            <p:cNvPr id="5212" name="Google Shape;5212;p8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83"/>
          <p:cNvGrpSpPr/>
          <p:nvPr/>
        </p:nvGrpSpPr>
        <p:grpSpPr>
          <a:xfrm>
            <a:off x="3483038" y="3186759"/>
            <a:ext cx="372749" cy="241158"/>
            <a:chOff x="-37806500" y="3643030"/>
            <a:chExt cx="319025" cy="206400"/>
          </a:xfrm>
        </p:grpSpPr>
        <p:sp>
          <p:nvSpPr>
            <p:cNvPr id="5215" name="Google Shape;5215;p8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83"/>
          <p:cNvGrpSpPr/>
          <p:nvPr/>
        </p:nvGrpSpPr>
        <p:grpSpPr>
          <a:xfrm>
            <a:off x="3485346" y="3579056"/>
            <a:ext cx="368134" cy="371814"/>
            <a:chOff x="-37804925" y="3953450"/>
            <a:chExt cx="315075" cy="318225"/>
          </a:xfrm>
        </p:grpSpPr>
        <p:sp>
          <p:nvSpPr>
            <p:cNvPr id="5218" name="Google Shape;5218;p8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1" name="Google Shape;5221;p83"/>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2" name="Google Shape;5222;p83"/>
          <p:cNvGrpSpPr/>
          <p:nvPr/>
        </p:nvGrpSpPr>
        <p:grpSpPr>
          <a:xfrm>
            <a:off x="4840364" y="1328538"/>
            <a:ext cx="355663" cy="308725"/>
            <a:chOff x="-28462125" y="3199700"/>
            <a:chExt cx="298550" cy="259150"/>
          </a:xfrm>
        </p:grpSpPr>
        <p:sp>
          <p:nvSpPr>
            <p:cNvPr id="5223" name="Google Shape;5223;p8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83"/>
          <p:cNvGrpSpPr/>
          <p:nvPr/>
        </p:nvGrpSpPr>
        <p:grpSpPr>
          <a:xfrm>
            <a:off x="4841317" y="1763228"/>
            <a:ext cx="353757" cy="352833"/>
            <a:chOff x="-28461325" y="3545475"/>
            <a:chExt cx="296950" cy="296175"/>
          </a:xfrm>
        </p:grpSpPr>
        <p:sp>
          <p:nvSpPr>
            <p:cNvPr id="5227" name="Google Shape;5227;p8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83"/>
          <p:cNvGrpSpPr/>
          <p:nvPr/>
        </p:nvGrpSpPr>
        <p:grpSpPr>
          <a:xfrm>
            <a:off x="4837550" y="2213272"/>
            <a:ext cx="361292" cy="352803"/>
            <a:chOff x="-28463700" y="3914875"/>
            <a:chExt cx="303275" cy="296150"/>
          </a:xfrm>
        </p:grpSpPr>
        <p:sp>
          <p:nvSpPr>
            <p:cNvPr id="5234" name="Google Shape;5234;p8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83"/>
          <p:cNvGrpSpPr/>
          <p:nvPr/>
        </p:nvGrpSpPr>
        <p:grpSpPr>
          <a:xfrm>
            <a:off x="7072335" y="1369355"/>
            <a:ext cx="351880" cy="227092"/>
            <a:chOff x="-26573400" y="3224125"/>
            <a:chExt cx="295375" cy="190625"/>
          </a:xfrm>
        </p:grpSpPr>
        <p:sp>
          <p:nvSpPr>
            <p:cNvPr id="5237" name="Google Shape;5237;p8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83"/>
          <p:cNvGrpSpPr/>
          <p:nvPr/>
        </p:nvGrpSpPr>
        <p:grpSpPr>
          <a:xfrm>
            <a:off x="7072335" y="1763690"/>
            <a:ext cx="351880" cy="351910"/>
            <a:chOff x="-26573400" y="3546250"/>
            <a:chExt cx="295375" cy="295400"/>
          </a:xfrm>
        </p:grpSpPr>
        <p:sp>
          <p:nvSpPr>
            <p:cNvPr id="5240" name="Google Shape;5240;p8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83"/>
          <p:cNvGrpSpPr/>
          <p:nvPr/>
        </p:nvGrpSpPr>
        <p:grpSpPr>
          <a:xfrm>
            <a:off x="7060615" y="2213599"/>
            <a:ext cx="375319" cy="352148"/>
            <a:chOff x="-26583625" y="3917025"/>
            <a:chExt cx="315050" cy="295600"/>
          </a:xfrm>
        </p:grpSpPr>
        <p:sp>
          <p:nvSpPr>
            <p:cNvPr id="5246" name="Google Shape;5246;p8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0" name="Google Shape;5250;p83"/>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1" name="Google Shape;5251;p83"/>
          <p:cNvGrpSpPr/>
          <p:nvPr/>
        </p:nvGrpSpPr>
        <p:grpSpPr>
          <a:xfrm>
            <a:off x="5759130" y="3172629"/>
            <a:ext cx="289039" cy="352833"/>
            <a:chOff x="-24694925" y="3518700"/>
            <a:chExt cx="242625" cy="296175"/>
          </a:xfrm>
        </p:grpSpPr>
        <p:sp>
          <p:nvSpPr>
            <p:cNvPr id="5252" name="Google Shape;5252;p8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83"/>
          <p:cNvGrpSpPr/>
          <p:nvPr/>
        </p:nvGrpSpPr>
        <p:grpSpPr>
          <a:xfrm>
            <a:off x="5758668" y="3622657"/>
            <a:ext cx="289962" cy="352833"/>
            <a:chOff x="-24709100" y="3888875"/>
            <a:chExt cx="243400" cy="296175"/>
          </a:xfrm>
        </p:grpSpPr>
        <p:sp>
          <p:nvSpPr>
            <p:cNvPr id="5257" name="Google Shape;5257;p8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83"/>
          <p:cNvGrpSpPr/>
          <p:nvPr/>
        </p:nvGrpSpPr>
        <p:grpSpPr>
          <a:xfrm>
            <a:off x="7958668" y="2695320"/>
            <a:ext cx="356556" cy="349557"/>
            <a:chOff x="-22863675" y="3131775"/>
            <a:chExt cx="299300" cy="293425"/>
          </a:xfrm>
        </p:grpSpPr>
        <p:sp>
          <p:nvSpPr>
            <p:cNvPr id="5261" name="Google Shape;5261;p8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83"/>
          <p:cNvGrpSpPr/>
          <p:nvPr/>
        </p:nvGrpSpPr>
        <p:grpSpPr>
          <a:xfrm>
            <a:off x="5301532" y="1306499"/>
            <a:ext cx="310602" cy="352803"/>
            <a:chOff x="-28069875" y="3175300"/>
            <a:chExt cx="260725" cy="296150"/>
          </a:xfrm>
        </p:grpSpPr>
        <p:sp>
          <p:nvSpPr>
            <p:cNvPr id="5265" name="Google Shape;5265;p8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4" name="Google Shape;5274;p83"/>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5" name="Google Shape;5275;p83"/>
          <p:cNvGrpSpPr/>
          <p:nvPr/>
        </p:nvGrpSpPr>
        <p:grpSpPr>
          <a:xfrm>
            <a:off x="5342810" y="2213733"/>
            <a:ext cx="228045" cy="351880"/>
            <a:chOff x="-28032075" y="3916450"/>
            <a:chExt cx="191425" cy="295375"/>
          </a:xfrm>
        </p:grpSpPr>
        <p:sp>
          <p:nvSpPr>
            <p:cNvPr id="5276" name="Google Shape;5276;p8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83"/>
          <p:cNvGrpSpPr/>
          <p:nvPr/>
        </p:nvGrpSpPr>
        <p:grpSpPr>
          <a:xfrm>
            <a:off x="7508157" y="1306484"/>
            <a:ext cx="352833" cy="352833"/>
            <a:chOff x="-26201650" y="3176075"/>
            <a:chExt cx="296175" cy="296175"/>
          </a:xfrm>
        </p:grpSpPr>
        <p:sp>
          <p:nvSpPr>
            <p:cNvPr id="5280" name="Google Shape;5280;p8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83"/>
          <p:cNvGrpSpPr/>
          <p:nvPr/>
        </p:nvGrpSpPr>
        <p:grpSpPr>
          <a:xfrm>
            <a:off x="7507680" y="1763705"/>
            <a:ext cx="353786" cy="351880"/>
            <a:chOff x="-26204800" y="3547050"/>
            <a:chExt cx="296975" cy="295375"/>
          </a:xfrm>
        </p:grpSpPr>
        <p:sp>
          <p:nvSpPr>
            <p:cNvPr id="5283" name="Google Shape;5283;p8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5" name="Google Shape;5285;p83"/>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6" name="Google Shape;5286;p83"/>
          <p:cNvGrpSpPr/>
          <p:nvPr/>
        </p:nvGrpSpPr>
        <p:grpSpPr>
          <a:xfrm>
            <a:off x="6178935" y="2693683"/>
            <a:ext cx="345328" cy="352833"/>
            <a:chOff x="-24353875" y="3147725"/>
            <a:chExt cx="289875" cy="296175"/>
          </a:xfrm>
        </p:grpSpPr>
        <p:sp>
          <p:nvSpPr>
            <p:cNvPr id="5287" name="Google Shape;5287;p8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83"/>
          <p:cNvGrpSpPr/>
          <p:nvPr/>
        </p:nvGrpSpPr>
        <p:grpSpPr>
          <a:xfrm>
            <a:off x="6186917" y="3173090"/>
            <a:ext cx="329365" cy="351910"/>
            <a:chOff x="-24344425" y="3519475"/>
            <a:chExt cx="276475" cy="295400"/>
          </a:xfrm>
        </p:grpSpPr>
        <p:sp>
          <p:nvSpPr>
            <p:cNvPr id="5290" name="Google Shape;5290;p8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83"/>
          <p:cNvGrpSpPr/>
          <p:nvPr/>
        </p:nvGrpSpPr>
        <p:grpSpPr>
          <a:xfrm>
            <a:off x="6176597" y="3625010"/>
            <a:ext cx="350004" cy="348128"/>
            <a:chOff x="-24353075" y="3891250"/>
            <a:chExt cx="293800" cy="292225"/>
          </a:xfrm>
        </p:grpSpPr>
        <p:sp>
          <p:nvSpPr>
            <p:cNvPr id="5293" name="Google Shape;5293;p8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5" name="Google Shape;5295;p83"/>
          <p:cNvGrpSpPr/>
          <p:nvPr/>
        </p:nvGrpSpPr>
        <p:grpSpPr>
          <a:xfrm>
            <a:off x="7960068" y="3173313"/>
            <a:ext cx="353757" cy="351463"/>
            <a:chOff x="-22845575" y="3504075"/>
            <a:chExt cx="296950" cy="295025"/>
          </a:xfrm>
        </p:grpSpPr>
        <p:sp>
          <p:nvSpPr>
            <p:cNvPr id="5296" name="Google Shape;5296;p8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83"/>
          <p:cNvGrpSpPr/>
          <p:nvPr/>
        </p:nvGrpSpPr>
        <p:grpSpPr>
          <a:xfrm>
            <a:off x="5753249" y="1306961"/>
            <a:ext cx="299344" cy="351880"/>
            <a:chOff x="-27691025" y="3175300"/>
            <a:chExt cx="251275" cy="295375"/>
          </a:xfrm>
        </p:grpSpPr>
        <p:sp>
          <p:nvSpPr>
            <p:cNvPr id="5299" name="Google Shape;5299;p8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83"/>
          <p:cNvGrpSpPr/>
          <p:nvPr/>
        </p:nvGrpSpPr>
        <p:grpSpPr>
          <a:xfrm>
            <a:off x="5725566" y="1825637"/>
            <a:ext cx="354710" cy="228015"/>
            <a:chOff x="-27721750" y="3598250"/>
            <a:chExt cx="297750" cy="191400"/>
          </a:xfrm>
        </p:grpSpPr>
        <p:sp>
          <p:nvSpPr>
            <p:cNvPr id="5304" name="Google Shape;5304;p8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83"/>
          <p:cNvGrpSpPr/>
          <p:nvPr/>
        </p:nvGrpSpPr>
        <p:grpSpPr>
          <a:xfrm>
            <a:off x="5726966" y="2219183"/>
            <a:ext cx="351910" cy="340980"/>
            <a:chOff x="-27719400" y="3925600"/>
            <a:chExt cx="295400" cy="286225"/>
          </a:xfrm>
        </p:grpSpPr>
        <p:sp>
          <p:nvSpPr>
            <p:cNvPr id="5307" name="Google Shape;5307;p8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83"/>
          <p:cNvGrpSpPr/>
          <p:nvPr/>
        </p:nvGrpSpPr>
        <p:grpSpPr>
          <a:xfrm>
            <a:off x="7948238" y="1306023"/>
            <a:ext cx="353757" cy="353757"/>
            <a:chOff x="-25834600" y="3176875"/>
            <a:chExt cx="296950" cy="296950"/>
          </a:xfrm>
        </p:grpSpPr>
        <p:sp>
          <p:nvSpPr>
            <p:cNvPr id="5310" name="Google Shape;5310;p8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83"/>
          <p:cNvGrpSpPr/>
          <p:nvPr/>
        </p:nvGrpSpPr>
        <p:grpSpPr>
          <a:xfrm>
            <a:off x="7948238" y="1774024"/>
            <a:ext cx="353757" cy="331241"/>
            <a:chOff x="-25834600" y="3564375"/>
            <a:chExt cx="296950" cy="278050"/>
          </a:xfrm>
        </p:grpSpPr>
        <p:sp>
          <p:nvSpPr>
            <p:cNvPr id="5316" name="Google Shape;5316;p8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83"/>
          <p:cNvGrpSpPr/>
          <p:nvPr/>
        </p:nvGrpSpPr>
        <p:grpSpPr>
          <a:xfrm>
            <a:off x="7946362" y="2213376"/>
            <a:ext cx="357509" cy="352595"/>
            <a:chOff x="-25834600" y="3915850"/>
            <a:chExt cx="300100" cy="295975"/>
          </a:xfrm>
        </p:grpSpPr>
        <p:sp>
          <p:nvSpPr>
            <p:cNvPr id="5325" name="Google Shape;5325;p8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83"/>
          <p:cNvGrpSpPr/>
          <p:nvPr/>
        </p:nvGrpSpPr>
        <p:grpSpPr>
          <a:xfrm>
            <a:off x="6681790" y="2694606"/>
            <a:ext cx="228968" cy="350987"/>
            <a:chOff x="-23930925" y="3149300"/>
            <a:chExt cx="192200" cy="294625"/>
          </a:xfrm>
        </p:grpSpPr>
        <p:sp>
          <p:nvSpPr>
            <p:cNvPr id="5329" name="Google Shape;5329;p8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83"/>
          <p:cNvGrpSpPr/>
          <p:nvPr/>
        </p:nvGrpSpPr>
        <p:grpSpPr>
          <a:xfrm>
            <a:off x="6638620" y="3173090"/>
            <a:ext cx="315307" cy="351910"/>
            <a:chOff x="-23962425" y="3519475"/>
            <a:chExt cx="264675" cy="295400"/>
          </a:xfrm>
        </p:grpSpPr>
        <p:sp>
          <p:nvSpPr>
            <p:cNvPr id="5334" name="Google Shape;5334;p8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6" name="Google Shape;5336;p83"/>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7" name="Google Shape;5337;p83"/>
          <p:cNvGrpSpPr/>
          <p:nvPr/>
        </p:nvGrpSpPr>
        <p:grpSpPr>
          <a:xfrm>
            <a:off x="8017295" y="3623134"/>
            <a:ext cx="239302" cy="351880"/>
            <a:chOff x="-22788075" y="3904625"/>
            <a:chExt cx="200875" cy="295375"/>
          </a:xfrm>
        </p:grpSpPr>
        <p:sp>
          <p:nvSpPr>
            <p:cNvPr id="5338" name="Google Shape;5338;p8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83"/>
          <p:cNvGrpSpPr/>
          <p:nvPr/>
        </p:nvGrpSpPr>
        <p:grpSpPr>
          <a:xfrm>
            <a:off x="6172593" y="1306499"/>
            <a:ext cx="354710" cy="352803"/>
            <a:chOff x="-27351575" y="3175300"/>
            <a:chExt cx="297750" cy="296150"/>
          </a:xfrm>
        </p:grpSpPr>
        <p:sp>
          <p:nvSpPr>
            <p:cNvPr id="5343" name="Google Shape;5343;p8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83"/>
          <p:cNvGrpSpPr/>
          <p:nvPr/>
        </p:nvGrpSpPr>
        <p:grpSpPr>
          <a:xfrm>
            <a:off x="6218402" y="1758809"/>
            <a:ext cx="269293" cy="353072"/>
            <a:chOff x="-27313750" y="3545275"/>
            <a:chExt cx="226050" cy="296375"/>
          </a:xfrm>
        </p:grpSpPr>
        <p:sp>
          <p:nvSpPr>
            <p:cNvPr id="5348" name="Google Shape;5348;p8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83"/>
          <p:cNvGrpSpPr/>
          <p:nvPr/>
        </p:nvGrpSpPr>
        <p:grpSpPr>
          <a:xfrm>
            <a:off x="6172593" y="2211380"/>
            <a:ext cx="354710" cy="356586"/>
            <a:chOff x="-27351575" y="3915650"/>
            <a:chExt cx="297750" cy="299325"/>
          </a:xfrm>
        </p:grpSpPr>
        <p:sp>
          <p:nvSpPr>
            <p:cNvPr id="5352" name="Google Shape;5352;p8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83"/>
          <p:cNvGrpSpPr/>
          <p:nvPr/>
        </p:nvGrpSpPr>
        <p:grpSpPr>
          <a:xfrm>
            <a:off x="4860084" y="2693579"/>
            <a:ext cx="319060" cy="353042"/>
            <a:chOff x="-25445525" y="3175900"/>
            <a:chExt cx="267825" cy="296350"/>
          </a:xfrm>
        </p:grpSpPr>
        <p:sp>
          <p:nvSpPr>
            <p:cNvPr id="5355" name="Google Shape;5355;p8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8" name="Google Shape;5358;p83"/>
          <p:cNvGrpSpPr/>
          <p:nvPr/>
        </p:nvGrpSpPr>
        <p:grpSpPr>
          <a:xfrm>
            <a:off x="4841797" y="3183902"/>
            <a:ext cx="355633" cy="330288"/>
            <a:chOff x="-25465200" y="3565175"/>
            <a:chExt cx="298525" cy="277250"/>
          </a:xfrm>
        </p:grpSpPr>
        <p:sp>
          <p:nvSpPr>
            <p:cNvPr id="5359" name="Google Shape;5359;p8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83"/>
          <p:cNvGrpSpPr/>
          <p:nvPr/>
        </p:nvGrpSpPr>
        <p:grpSpPr>
          <a:xfrm>
            <a:off x="4841336" y="3623432"/>
            <a:ext cx="356556" cy="351285"/>
            <a:chOff x="-25465200" y="3916150"/>
            <a:chExt cx="299300" cy="294875"/>
          </a:xfrm>
        </p:grpSpPr>
        <p:sp>
          <p:nvSpPr>
            <p:cNvPr id="5362" name="Google Shape;5362;p8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83"/>
          <p:cNvGrpSpPr/>
          <p:nvPr/>
        </p:nvGrpSpPr>
        <p:grpSpPr>
          <a:xfrm>
            <a:off x="7068775" y="2693698"/>
            <a:ext cx="351880" cy="352803"/>
            <a:chOff x="-23615075" y="3148525"/>
            <a:chExt cx="295375" cy="296150"/>
          </a:xfrm>
        </p:grpSpPr>
        <p:sp>
          <p:nvSpPr>
            <p:cNvPr id="5365" name="Google Shape;5365;p8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9" name="Google Shape;5369;p83"/>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0" name="Google Shape;5370;p83"/>
          <p:cNvGrpSpPr/>
          <p:nvPr/>
        </p:nvGrpSpPr>
        <p:grpSpPr>
          <a:xfrm>
            <a:off x="7068299" y="3632977"/>
            <a:ext cx="352833" cy="332194"/>
            <a:chOff x="-23615075" y="3906200"/>
            <a:chExt cx="296175" cy="278850"/>
          </a:xfrm>
        </p:grpSpPr>
        <p:sp>
          <p:nvSpPr>
            <p:cNvPr id="5371" name="Google Shape;5371;p8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4" name="Google Shape;5374;p83"/>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5" name="Google Shape;5375;p83"/>
          <p:cNvGrpSpPr/>
          <p:nvPr/>
        </p:nvGrpSpPr>
        <p:grpSpPr>
          <a:xfrm>
            <a:off x="6617268" y="1306618"/>
            <a:ext cx="353757" cy="352565"/>
            <a:chOff x="-26980600" y="3175500"/>
            <a:chExt cx="296950" cy="295950"/>
          </a:xfrm>
        </p:grpSpPr>
        <p:sp>
          <p:nvSpPr>
            <p:cNvPr id="5376" name="Google Shape;5376;p8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9" name="Google Shape;5379;p83"/>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0" name="Google Shape;5380;p83"/>
          <p:cNvGrpSpPr/>
          <p:nvPr/>
        </p:nvGrpSpPr>
        <p:grpSpPr>
          <a:xfrm>
            <a:off x="6617744" y="2245154"/>
            <a:ext cx="352803" cy="289039"/>
            <a:chOff x="-26981375" y="3951875"/>
            <a:chExt cx="296150" cy="242625"/>
          </a:xfrm>
        </p:grpSpPr>
        <p:sp>
          <p:nvSpPr>
            <p:cNvPr id="5381" name="Google Shape;5381;p8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83"/>
          <p:cNvGrpSpPr/>
          <p:nvPr/>
        </p:nvGrpSpPr>
        <p:grpSpPr>
          <a:xfrm>
            <a:off x="5282787" y="2692745"/>
            <a:ext cx="351910" cy="354710"/>
            <a:chOff x="-25094250" y="3176075"/>
            <a:chExt cx="295400" cy="297750"/>
          </a:xfrm>
        </p:grpSpPr>
        <p:sp>
          <p:nvSpPr>
            <p:cNvPr id="5385" name="Google Shape;5385;p8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83"/>
          <p:cNvGrpSpPr/>
          <p:nvPr/>
        </p:nvGrpSpPr>
        <p:grpSpPr>
          <a:xfrm>
            <a:off x="5282787" y="3173106"/>
            <a:ext cx="351910" cy="351880"/>
            <a:chOff x="-25094250" y="3547050"/>
            <a:chExt cx="295400" cy="295375"/>
          </a:xfrm>
        </p:grpSpPr>
        <p:sp>
          <p:nvSpPr>
            <p:cNvPr id="5389" name="Google Shape;5389;p8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4" name="Google Shape;5394;p83"/>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5" name="Google Shape;5395;p83"/>
          <p:cNvGrpSpPr/>
          <p:nvPr/>
        </p:nvGrpSpPr>
        <p:grpSpPr>
          <a:xfrm>
            <a:off x="7514864" y="2693698"/>
            <a:ext cx="352803" cy="352803"/>
            <a:chOff x="-23245675" y="3148525"/>
            <a:chExt cx="296150" cy="296150"/>
          </a:xfrm>
        </p:grpSpPr>
        <p:sp>
          <p:nvSpPr>
            <p:cNvPr id="5396" name="Google Shape;5396;p8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9" name="Google Shape;5399;p83"/>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0" name="Google Shape;5400;p83"/>
          <p:cNvGrpSpPr/>
          <p:nvPr/>
        </p:nvGrpSpPr>
        <p:grpSpPr>
          <a:xfrm>
            <a:off x="7515325" y="3622672"/>
            <a:ext cx="351880" cy="352803"/>
            <a:chOff x="-23244900" y="3888100"/>
            <a:chExt cx="295375" cy="296150"/>
          </a:xfrm>
        </p:grpSpPr>
        <p:sp>
          <p:nvSpPr>
            <p:cNvPr id="5401" name="Google Shape;5401;p8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2" name="Google Shape;5412;p83"/>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3"/>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414" name="Google Shape;5414;p83"/>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9"/>
          <p:cNvSpPr txBox="1"/>
          <p:nvPr>
            <p:ph type="title"/>
          </p:nvPr>
        </p:nvSpPr>
        <p:spPr>
          <a:xfrm>
            <a:off x="715100" y="3328050"/>
            <a:ext cx="7708800" cy="125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35" name="Google Shape;235;p39"/>
          <p:cNvSpPr txBox="1"/>
          <p:nvPr>
            <p:ph idx="2" type="title"/>
          </p:nvPr>
        </p:nvSpPr>
        <p:spPr>
          <a:xfrm>
            <a:off x="715100" y="2074250"/>
            <a:ext cx="7708800" cy="125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36" name="Google Shape;236;p39"/>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a:t>
            </a:r>
            <a:r>
              <a:rPr b="1" lang="en"/>
              <a:t>subtitle</a:t>
            </a:r>
            <a:r>
              <a:rPr lang="en"/>
              <a:t> here if you need it</a:t>
            </a:r>
            <a:endParaRPr/>
          </a:p>
        </p:txBody>
      </p:sp>
      <p:cxnSp>
        <p:nvCxnSpPr>
          <p:cNvPr id="237" name="Google Shape;237;p39">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18" name="Shape 5418"/>
        <p:cNvGrpSpPr/>
        <p:nvPr/>
      </p:nvGrpSpPr>
      <p:grpSpPr>
        <a:xfrm>
          <a:off x="0" y="0"/>
          <a:ext cx="0" cy="0"/>
          <a:chOff x="0" y="0"/>
          <a:chExt cx="0" cy="0"/>
        </a:xfrm>
      </p:grpSpPr>
      <p:sp>
        <p:nvSpPr>
          <p:cNvPr id="5419" name="Google Shape;5419;p84"/>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84"/>
          <p:cNvGrpSpPr/>
          <p:nvPr/>
        </p:nvGrpSpPr>
        <p:grpSpPr>
          <a:xfrm>
            <a:off x="832654" y="1819647"/>
            <a:ext cx="367261" cy="367261"/>
            <a:chOff x="-65145700" y="3727425"/>
            <a:chExt cx="317425" cy="317425"/>
          </a:xfrm>
        </p:grpSpPr>
        <p:sp>
          <p:nvSpPr>
            <p:cNvPr id="5421" name="Google Shape;5421;p8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84"/>
          <p:cNvGrpSpPr/>
          <p:nvPr/>
        </p:nvGrpSpPr>
        <p:grpSpPr>
          <a:xfrm>
            <a:off x="835851" y="2248561"/>
            <a:ext cx="360868" cy="367261"/>
            <a:chOff x="-65144125" y="4094450"/>
            <a:chExt cx="311900" cy="317425"/>
          </a:xfrm>
        </p:grpSpPr>
        <p:sp>
          <p:nvSpPr>
            <p:cNvPr id="5424" name="Google Shape;5424;p8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7" name="Google Shape;5427;p84"/>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8" name="Google Shape;5428;p84"/>
          <p:cNvGrpSpPr/>
          <p:nvPr/>
        </p:nvGrpSpPr>
        <p:grpSpPr>
          <a:xfrm>
            <a:off x="3039420" y="1819256"/>
            <a:ext cx="370645" cy="368042"/>
            <a:chOff x="-63250675" y="3744075"/>
            <a:chExt cx="320350" cy="318100"/>
          </a:xfrm>
        </p:grpSpPr>
        <p:sp>
          <p:nvSpPr>
            <p:cNvPr id="5429" name="Google Shape;5429;p8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84"/>
          <p:cNvGrpSpPr/>
          <p:nvPr/>
        </p:nvGrpSpPr>
        <p:grpSpPr>
          <a:xfrm>
            <a:off x="3041112" y="2248561"/>
            <a:ext cx="367261" cy="367261"/>
            <a:chOff x="-63250675" y="4110200"/>
            <a:chExt cx="317425" cy="317425"/>
          </a:xfrm>
        </p:grpSpPr>
        <p:sp>
          <p:nvSpPr>
            <p:cNvPr id="5433" name="Google Shape;5433;p8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84"/>
          <p:cNvGrpSpPr/>
          <p:nvPr/>
        </p:nvGrpSpPr>
        <p:grpSpPr>
          <a:xfrm>
            <a:off x="1720159" y="2745656"/>
            <a:ext cx="359075" cy="358844"/>
            <a:chOff x="-61351725" y="3372400"/>
            <a:chExt cx="310350" cy="310150"/>
          </a:xfrm>
        </p:grpSpPr>
        <p:sp>
          <p:nvSpPr>
            <p:cNvPr id="5443" name="Google Shape;5443;p8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84"/>
          <p:cNvGrpSpPr/>
          <p:nvPr/>
        </p:nvGrpSpPr>
        <p:grpSpPr>
          <a:xfrm>
            <a:off x="1716514" y="3208713"/>
            <a:ext cx="366364" cy="333534"/>
            <a:chOff x="-61354875" y="3751050"/>
            <a:chExt cx="316650" cy="288275"/>
          </a:xfrm>
        </p:grpSpPr>
        <p:sp>
          <p:nvSpPr>
            <p:cNvPr id="5447" name="Google Shape;5447;p8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84"/>
          <p:cNvGrpSpPr/>
          <p:nvPr/>
        </p:nvGrpSpPr>
        <p:grpSpPr>
          <a:xfrm>
            <a:off x="1716514" y="3650352"/>
            <a:ext cx="366364" cy="367290"/>
            <a:chOff x="-61354875" y="4101525"/>
            <a:chExt cx="316650" cy="317450"/>
          </a:xfrm>
        </p:grpSpPr>
        <p:sp>
          <p:nvSpPr>
            <p:cNvPr id="5451" name="Google Shape;5451;p8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84"/>
          <p:cNvGrpSpPr/>
          <p:nvPr/>
        </p:nvGrpSpPr>
        <p:grpSpPr>
          <a:xfrm>
            <a:off x="3932949" y="2742228"/>
            <a:ext cx="368157" cy="365699"/>
            <a:chOff x="-59470075" y="3308975"/>
            <a:chExt cx="318200" cy="316075"/>
          </a:xfrm>
        </p:grpSpPr>
        <p:sp>
          <p:nvSpPr>
            <p:cNvPr id="5454" name="Google Shape;5454;p8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84"/>
          <p:cNvGrpSpPr/>
          <p:nvPr/>
        </p:nvGrpSpPr>
        <p:grpSpPr>
          <a:xfrm>
            <a:off x="1278379" y="1377933"/>
            <a:ext cx="367261" cy="364686"/>
            <a:chOff x="-64781025" y="3361050"/>
            <a:chExt cx="317425" cy="315200"/>
          </a:xfrm>
        </p:grpSpPr>
        <p:sp>
          <p:nvSpPr>
            <p:cNvPr id="5464" name="Google Shape;5464;p8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8" name="Google Shape;5468;p84"/>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4"/>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4"/>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1" name="Google Shape;5471;p84"/>
          <p:cNvGrpSpPr/>
          <p:nvPr/>
        </p:nvGrpSpPr>
        <p:grpSpPr>
          <a:xfrm>
            <a:off x="3482779" y="1819372"/>
            <a:ext cx="382765" cy="367810"/>
            <a:chOff x="-62890750" y="3747425"/>
            <a:chExt cx="330825" cy="317900"/>
          </a:xfrm>
        </p:grpSpPr>
        <p:sp>
          <p:nvSpPr>
            <p:cNvPr id="5472" name="Google Shape;5472;p8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84"/>
          <p:cNvGrpSpPr/>
          <p:nvPr/>
        </p:nvGrpSpPr>
        <p:grpSpPr>
          <a:xfrm>
            <a:off x="3490531" y="2249009"/>
            <a:ext cx="367261" cy="366364"/>
            <a:chOff x="-62884425" y="4111775"/>
            <a:chExt cx="317425" cy="316650"/>
          </a:xfrm>
        </p:grpSpPr>
        <p:sp>
          <p:nvSpPr>
            <p:cNvPr id="5487" name="Google Shape;5487;p8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84"/>
          <p:cNvGrpSpPr/>
          <p:nvPr/>
        </p:nvGrpSpPr>
        <p:grpSpPr>
          <a:xfrm>
            <a:off x="2163165" y="2745078"/>
            <a:ext cx="365438" cy="360001"/>
            <a:chOff x="-60991775" y="3376900"/>
            <a:chExt cx="315850" cy="311150"/>
          </a:xfrm>
        </p:grpSpPr>
        <p:sp>
          <p:nvSpPr>
            <p:cNvPr id="5490" name="Google Shape;5490;p8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84"/>
          <p:cNvGrpSpPr/>
          <p:nvPr/>
        </p:nvGrpSpPr>
        <p:grpSpPr>
          <a:xfrm>
            <a:off x="2162702" y="3195942"/>
            <a:ext cx="366364" cy="359075"/>
            <a:chOff x="-60988625" y="3740800"/>
            <a:chExt cx="316650" cy="310350"/>
          </a:xfrm>
        </p:grpSpPr>
        <p:sp>
          <p:nvSpPr>
            <p:cNvPr id="5494" name="Google Shape;5494;p8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84"/>
          <p:cNvGrpSpPr/>
          <p:nvPr/>
        </p:nvGrpSpPr>
        <p:grpSpPr>
          <a:xfrm>
            <a:off x="2162702" y="3651393"/>
            <a:ext cx="366364" cy="365207"/>
            <a:chOff x="-60987850" y="4100950"/>
            <a:chExt cx="316650" cy="315650"/>
          </a:xfrm>
        </p:grpSpPr>
        <p:sp>
          <p:nvSpPr>
            <p:cNvPr id="5498" name="Google Shape;5498;p8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84"/>
          <p:cNvGrpSpPr/>
          <p:nvPr/>
        </p:nvGrpSpPr>
        <p:grpSpPr>
          <a:xfrm>
            <a:off x="3932486" y="3196853"/>
            <a:ext cx="369083" cy="357253"/>
            <a:chOff x="-59447250" y="3706150"/>
            <a:chExt cx="319000" cy="308775"/>
          </a:xfrm>
        </p:grpSpPr>
        <p:sp>
          <p:nvSpPr>
            <p:cNvPr id="5504" name="Google Shape;5504;p8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84"/>
          <p:cNvGrpSpPr/>
          <p:nvPr/>
        </p:nvGrpSpPr>
        <p:grpSpPr>
          <a:xfrm>
            <a:off x="1721214" y="1378164"/>
            <a:ext cx="368186" cy="364224"/>
            <a:chOff x="-64406125" y="3362225"/>
            <a:chExt cx="318225" cy="314800"/>
          </a:xfrm>
        </p:grpSpPr>
        <p:sp>
          <p:nvSpPr>
            <p:cNvPr id="5509" name="Google Shape;5509;p8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1" name="Google Shape;5511;p84"/>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2" name="Google Shape;5512;p84"/>
          <p:cNvGrpSpPr/>
          <p:nvPr/>
        </p:nvGrpSpPr>
        <p:grpSpPr>
          <a:xfrm>
            <a:off x="1721677" y="2249009"/>
            <a:ext cx="367261" cy="366364"/>
            <a:chOff x="-64410850" y="4094450"/>
            <a:chExt cx="317425" cy="316650"/>
          </a:xfrm>
        </p:grpSpPr>
        <p:sp>
          <p:nvSpPr>
            <p:cNvPr id="5513" name="Google Shape;5513;p8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6" name="Google Shape;5516;p84"/>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7" name="Google Shape;5517;p84"/>
          <p:cNvGrpSpPr/>
          <p:nvPr/>
        </p:nvGrpSpPr>
        <p:grpSpPr>
          <a:xfrm>
            <a:off x="3943225" y="1819083"/>
            <a:ext cx="365467" cy="368389"/>
            <a:chOff x="-62516625" y="3743175"/>
            <a:chExt cx="315875" cy="318400"/>
          </a:xfrm>
        </p:grpSpPr>
        <p:sp>
          <p:nvSpPr>
            <p:cNvPr id="5518" name="Google Shape;5518;p8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0" name="Google Shape;5520;p84"/>
          <p:cNvGrpSpPr/>
          <p:nvPr/>
        </p:nvGrpSpPr>
        <p:grpSpPr>
          <a:xfrm>
            <a:off x="3950065" y="2269054"/>
            <a:ext cx="351786" cy="326274"/>
            <a:chOff x="-62511900" y="4129100"/>
            <a:chExt cx="304050" cy="282000"/>
          </a:xfrm>
        </p:grpSpPr>
        <p:sp>
          <p:nvSpPr>
            <p:cNvPr id="5521" name="Google Shape;5521;p8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84"/>
          <p:cNvGrpSpPr/>
          <p:nvPr/>
        </p:nvGrpSpPr>
        <p:grpSpPr>
          <a:xfrm>
            <a:off x="2628187" y="2741448"/>
            <a:ext cx="310770" cy="367261"/>
            <a:chOff x="-60597975" y="3367475"/>
            <a:chExt cx="268600" cy="317425"/>
          </a:xfrm>
        </p:grpSpPr>
        <p:sp>
          <p:nvSpPr>
            <p:cNvPr id="5527" name="Google Shape;5527;p8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2" name="Google Shape;5532;p84"/>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3" name="Google Shape;5533;p84"/>
          <p:cNvGrpSpPr/>
          <p:nvPr/>
        </p:nvGrpSpPr>
        <p:grpSpPr>
          <a:xfrm>
            <a:off x="2600390" y="3702764"/>
            <a:ext cx="366364" cy="262465"/>
            <a:chOff x="-60621600" y="4145650"/>
            <a:chExt cx="316650" cy="226850"/>
          </a:xfrm>
        </p:grpSpPr>
        <p:sp>
          <p:nvSpPr>
            <p:cNvPr id="5534" name="Google Shape;5534;p8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84"/>
          <p:cNvGrpSpPr/>
          <p:nvPr/>
        </p:nvGrpSpPr>
        <p:grpSpPr>
          <a:xfrm>
            <a:off x="3937042" y="3651263"/>
            <a:ext cx="359972" cy="365467"/>
            <a:chOff x="-59400775" y="4084200"/>
            <a:chExt cx="311125" cy="315875"/>
          </a:xfrm>
        </p:grpSpPr>
        <p:sp>
          <p:nvSpPr>
            <p:cNvPr id="5538" name="Google Shape;5538;p8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84"/>
          <p:cNvGrpSpPr/>
          <p:nvPr/>
        </p:nvGrpSpPr>
        <p:grpSpPr>
          <a:xfrm>
            <a:off x="2161136" y="1377094"/>
            <a:ext cx="365438" cy="366364"/>
            <a:chOff x="-64044600" y="3360375"/>
            <a:chExt cx="315850" cy="316650"/>
          </a:xfrm>
        </p:grpSpPr>
        <p:sp>
          <p:nvSpPr>
            <p:cNvPr id="5545" name="Google Shape;5545;p8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84"/>
          <p:cNvGrpSpPr/>
          <p:nvPr/>
        </p:nvGrpSpPr>
        <p:grpSpPr>
          <a:xfrm>
            <a:off x="2187559" y="1819647"/>
            <a:ext cx="312592" cy="367261"/>
            <a:chOff x="-64022550" y="3727425"/>
            <a:chExt cx="270175" cy="317425"/>
          </a:xfrm>
        </p:grpSpPr>
        <p:sp>
          <p:nvSpPr>
            <p:cNvPr id="5549" name="Google Shape;5549;p8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84"/>
          <p:cNvGrpSpPr/>
          <p:nvPr/>
        </p:nvGrpSpPr>
        <p:grpSpPr>
          <a:xfrm>
            <a:off x="2211697" y="2248547"/>
            <a:ext cx="264317" cy="367290"/>
            <a:chOff x="-64001300" y="4093650"/>
            <a:chExt cx="228450" cy="317450"/>
          </a:xfrm>
        </p:grpSpPr>
        <p:sp>
          <p:nvSpPr>
            <p:cNvPr id="5553" name="Google Shape;5553;p8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84"/>
          <p:cNvGrpSpPr/>
          <p:nvPr/>
        </p:nvGrpSpPr>
        <p:grpSpPr>
          <a:xfrm>
            <a:off x="830701" y="2741838"/>
            <a:ext cx="359972" cy="366480"/>
            <a:chOff x="-62148800" y="3377700"/>
            <a:chExt cx="311125" cy="316750"/>
          </a:xfrm>
        </p:grpSpPr>
        <p:sp>
          <p:nvSpPr>
            <p:cNvPr id="5558" name="Google Shape;5558;p8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84"/>
          <p:cNvGrpSpPr/>
          <p:nvPr/>
        </p:nvGrpSpPr>
        <p:grpSpPr>
          <a:xfrm>
            <a:off x="826608" y="3191835"/>
            <a:ext cx="368157" cy="367290"/>
            <a:chOff x="-62154300" y="3743950"/>
            <a:chExt cx="318200" cy="317450"/>
          </a:xfrm>
        </p:grpSpPr>
        <p:sp>
          <p:nvSpPr>
            <p:cNvPr id="5561" name="Google Shape;5561;p8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84"/>
          <p:cNvGrpSpPr/>
          <p:nvPr/>
        </p:nvGrpSpPr>
        <p:grpSpPr>
          <a:xfrm>
            <a:off x="826594" y="3650815"/>
            <a:ext cx="368186" cy="366364"/>
            <a:chOff x="-62151950" y="4111775"/>
            <a:chExt cx="318225" cy="316650"/>
          </a:xfrm>
        </p:grpSpPr>
        <p:sp>
          <p:nvSpPr>
            <p:cNvPr id="5564" name="Google Shape;5564;p8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84"/>
          <p:cNvGrpSpPr/>
          <p:nvPr/>
        </p:nvGrpSpPr>
        <p:grpSpPr>
          <a:xfrm>
            <a:off x="3045218" y="2741361"/>
            <a:ext cx="368157" cy="367434"/>
            <a:chOff x="-60254550" y="3367325"/>
            <a:chExt cx="318200" cy="317575"/>
          </a:xfrm>
        </p:grpSpPr>
        <p:sp>
          <p:nvSpPr>
            <p:cNvPr id="5569" name="Google Shape;5569;p8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84"/>
          <p:cNvGrpSpPr/>
          <p:nvPr/>
        </p:nvGrpSpPr>
        <p:grpSpPr>
          <a:xfrm>
            <a:off x="3046115" y="3192355"/>
            <a:ext cx="366364" cy="366248"/>
            <a:chOff x="-60255350" y="3733825"/>
            <a:chExt cx="316650" cy="316550"/>
          </a:xfrm>
        </p:grpSpPr>
        <p:sp>
          <p:nvSpPr>
            <p:cNvPr id="5574" name="Google Shape;5574;p8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84"/>
          <p:cNvGrpSpPr/>
          <p:nvPr/>
        </p:nvGrpSpPr>
        <p:grpSpPr>
          <a:xfrm>
            <a:off x="3073912" y="3651263"/>
            <a:ext cx="310770" cy="365467"/>
            <a:chOff x="-60232500" y="4101525"/>
            <a:chExt cx="268600" cy="315875"/>
          </a:xfrm>
        </p:grpSpPr>
        <p:sp>
          <p:nvSpPr>
            <p:cNvPr id="5582" name="Google Shape;5582;p8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4" name="Google Shape;5584;p84"/>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5" name="Google Shape;5585;p84"/>
          <p:cNvGrpSpPr/>
          <p:nvPr/>
        </p:nvGrpSpPr>
        <p:grpSpPr>
          <a:xfrm>
            <a:off x="2606912" y="1377094"/>
            <a:ext cx="368186" cy="366364"/>
            <a:chOff x="-63679950" y="3360375"/>
            <a:chExt cx="318225" cy="316650"/>
          </a:xfrm>
        </p:grpSpPr>
        <p:sp>
          <p:nvSpPr>
            <p:cNvPr id="5586" name="Google Shape;5586;p8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0" name="Google Shape;5590;p84"/>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1" name="Google Shape;5591;p84"/>
          <p:cNvGrpSpPr/>
          <p:nvPr/>
        </p:nvGrpSpPr>
        <p:grpSpPr>
          <a:xfrm>
            <a:off x="2605539" y="2248431"/>
            <a:ext cx="370934" cy="367521"/>
            <a:chOff x="-63679950" y="4093450"/>
            <a:chExt cx="320600" cy="317650"/>
          </a:xfrm>
        </p:grpSpPr>
        <p:sp>
          <p:nvSpPr>
            <p:cNvPr id="5592" name="Google Shape;5592;p8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84"/>
          <p:cNvGrpSpPr/>
          <p:nvPr/>
        </p:nvGrpSpPr>
        <p:grpSpPr>
          <a:xfrm>
            <a:off x="1265656" y="2741433"/>
            <a:ext cx="366364" cy="367290"/>
            <a:chOff x="-61784125" y="3377700"/>
            <a:chExt cx="316650" cy="317450"/>
          </a:xfrm>
        </p:grpSpPr>
        <p:sp>
          <p:nvSpPr>
            <p:cNvPr id="5596" name="Google Shape;5596;p8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84"/>
          <p:cNvGrpSpPr/>
          <p:nvPr/>
        </p:nvGrpSpPr>
        <p:grpSpPr>
          <a:xfrm>
            <a:off x="1265656" y="3191835"/>
            <a:ext cx="366364" cy="367290"/>
            <a:chOff x="-61783350" y="3743950"/>
            <a:chExt cx="316650" cy="317450"/>
          </a:xfrm>
        </p:grpSpPr>
        <p:sp>
          <p:nvSpPr>
            <p:cNvPr id="5604" name="Google Shape;5604;p8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6" name="Google Shape;5606;p84"/>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4"/>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4"/>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9" name="Google Shape;5609;p84"/>
          <p:cNvGrpSpPr/>
          <p:nvPr/>
        </p:nvGrpSpPr>
        <p:grpSpPr>
          <a:xfrm>
            <a:off x="3487080" y="3651668"/>
            <a:ext cx="369112" cy="364657"/>
            <a:chOff x="-59869425" y="4102225"/>
            <a:chExt cx="319025" cy="315175"/>
          </a:xfrm>
        </p:grpSpPr>
        <p:sp>
          <p:nvSpPr>
            <p:cNvPr id="5610" name="Google Shape;5610;p8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84"/>
          <p:cNvGrpSpPr/>
          <p:nvPr/>
        </p:nvGrpSpPr>
        <p:grpSpPr>
          <a:xfrm>
            <a:off x="2605883" y="4120490"/>
            <a:ext cx="366364" cy="365467"/>
            <a:chOff x="-59029025" y="3711650"/>
            <a:chExt cx="316650" cy="315875"/>
          </a:xfrm>
        </p:grpSpPr>
        <p:sp>
          <p:nvSpPr>
            <p:cNvPr id="5615" name="Google Shape;5615;p8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84"/>
          <p:cNvGrpSpPr/>
          <p:nvPr/>
        </p:nvGrpSpPr>
        <p:grpSpPr>
          <a:xfrm>
            <a:off x="4841373" y="1398014"/>
            <a:ext cx="351940" cy="348188"/>
            <a:chOff x="581525" y="3254850"/>
            <a:chExt cx="297750" cy="294575"/>
          </a:xfrm>
        </p:grpSpPr>
        <p:sp>
          <p:nvSpPr>
            <p:cNvPr id="5623" name="Google Shape;5623;p8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84"/>
          <p:cNvGrpSpPr/>
          <p:nvPr/>
        </p:nvGrpSpPr>
        <p:grpSpPr>
          <a:xfrm>
            <a:off x="4840442" y="1836950"/>
            <a:ext cx="353802" cy="351497"/>
            <a:chOff x="580725" y="3617925"/>
            <a:chExt cx="299325" cy="297375"/>
          </a:xfrm>
        </p:grpSpPr>
        <p:sp>
          <p:nvSpPr>
            <p:cNvPr id="5627" name="Google Shape;5627;p8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84"/>
          <p:cNvGrpSpPr/>
          <p:nvPr/>
        </p:nvGrpSpPr>
        <p:grpSpPr>
          <a:xfrm>
            <a:off x="4842304" y="2284140"/>
            <a:ext cx="350079" cy="350079"/>
            <a:chOff x="583100" y="3982600"/>
            <a:chExt cx="296175" cy="296175"/>
          </a:xfrm>
        </p:grpSpPr>
        <p:sp>
          <p:nvSpPr>
            <p:cNvPr id="5633" name="Google Shape;5633;p8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84"/>
          <p:cNvGrpSpPr/>
          <p:nvPr/>
        </p:nvGrpSpPr>
        <p:grpSpPr>
          <a:xfrm>
            <a:off x="7074918" y="1397764"/>
            <a:ext cx="307231" cy="348690"/>
            <a:chOff x="2423775" y="3226875"/>
            <a:chExt cx="259925" cy="295000"/>
          </a:xfrm>
        </p:grpSpPr>
        <p:sp>
          <p:nvSpPr>
            <p:cNvPr id="5641" name="Google Shape;5641;p8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84"/>
          <p:cNvGrpSpPr/>
          <p:nvPr/>
        </p:nvGrpSpPr>
        <p:grpSpPr>
          <a:xfrm>
            <a:off x="7052106" y="1839049"/>
            <a:ext cx="352857" cy="347301"/>
            <a:chOff x="2404875" y="3592725"/>
            <a:chExt cx="298525" cy="293825"/>
          </a:xfrm>
        </p:grpSpPr>
        <p:sp>
          <p:nvSpPr>
            <p:cNvPr id="5645" name="Google Shape;5645;p8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84"/>
          <p:cNvGrpSpPr/>
          <p:nvPr/>
        </p:nvGrpSpPr>
        <p:grpSpPr>
          <a:xfrm>
            <a:off x="7053036" y="2284614"/>
            <a:ext cx="350995" cy="349133"/>
            <a:chOff x="2404875" y="3955825"/>
            <a:chExt cx="296950" cy="295375"/>
          </a:xfrm>
        </p:grpSpPr>
        <p:sp>
          <p:nvSpPr>
            <p:cNvPr id="5649" name="Google Shape;5649;p8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84"/>
          <p:cNvGrpSpPr/>
          <p:nvPr/>
        </p:nvGrpSpPr>
        <p:grpSpPr>
          <a:xfrm>
            <a:off x="5747016" y="2748808"/>
            <a:ext cx="349163" cy="350079"/>
            <a:chOff x="4263650" y="3235150"/>
            <a:chExt cx="295400" cy="296175"/>
          </a:xfrm>
        </p:grpSpPr>
        <p:sp>
          <p:nvSpPr>
            <p:cNvPr id="5654" name="Google Shape;5654;p8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84"/>
          <p:cNvGrpSpPr/>
          <p:nvPr/>
        </p:nvGrpSpPr>
        <p:grpSpPr>
          <a:xfrm>
            <a:off x="5744696" y="3207969"/>
            <a:ext cx="353802" cy="327739"/>
            <a:chOff x="4266025" y="3609275"/>
            <a:chExt cx="299325" cy="277275"/>
          </a:xfrm>
        </p:grpSpPr>
        <p:sp>
          <p:nvSpPr>
            <p:cNvPr id="5660" name="Google Shape;5660;p8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84"/>
          <p:cNvGrpSpPr/>
          <p:nvPr/>
        </p:nvGrpSpPr>
        <p:grpSpPr>
          <a:xfrm>
            <a:off x="5745154" y="3673356"/>
            <a:ext cx="352886" cy="349133"/>
            <a:chOff x="4263650" y="3963700"/>
            <a:chExt cx="298550" cy="295375"/>
          </a:xfrm>
        </p:grpSpPr>
        <p:sp>
          <p:nvSpPr>
            <p:cNvPr id="5663" name="Google Shape;5663;p8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84"/>
          <p:cNvGrpSpPr/>
          <p:nvPr/>
        </p:nvGrpSpPr>
        <p:grpSpPr>
          <a:xfrm>
            <a:off x="8023491" y="2748809"/>
            <a:ext cx="226264" cy="350079"/>
            <a:chOff x="6164975" y="3211525"/>
            <a:chExt cx="191425" cy="296175"/>
          </a:xfrm>
        </p:grpSpPr>
        <p:sp>
          <p:nvSpPr>
            <p:cNvPr id="5671" name="Google Shape;5671;p8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84"/>
          <p:cNvGrpSpPr/>
          <p:nvPr/>
        </p:nvGrpSpPr>
        <p:grpSpPr>
          <a:xfrm>
            <a:off x="5285528" y="1397084"/>
            <a:ext cx="352886" cy="350049"/>
            <a:chOff x="946175" y="3253275"/>
            <a:chExt cx="298550" cy="296150"/>
          </a:xfrm>
        </p:grpSpPr>
        <p:sp>
          <p:nvSpPr>
            <p:cNvPr id="5679" name="Google Shape;5679;p8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84"/>
          <p:cNvGrpSpPr/>
          <p:nvPr/>
        </p:nvGrpSpPr>
        <p:grpSpPr>
          <a:xfrm>
            <a:off x="5286459" y="1839048"/>
            <a:ext cx="351024" cy="347301"/>
            <a:chOff x="946175" y="3619500"/>
            <a:chExt cx="296975" cy="293825"/>
          </a:xfrm>
        </p:grpSpPr>
        <p:sp>
          <p:nvSpPr>
            <p:cNvPr id="5685" name="Google Shape;5685;p8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84"/>
          <p:cNvGrpSpPr/>
          <p:nvPr/>
        </p:nvGrpSpPr>
        <p:grpSpPr>
          <a:xfrm>
            <a:off x="5286001" y="2283682"/>
            <a:ext cx="351940" cy="350995"/>
            <a:chOff x="944600" y="3981825"/>
            <a:chExt cx="297750" cy="296950"/>
          </a:xfrm>
        </p:grpSpPr>
        <p:sp>
          <p:nvSpPr>
            <p:cNvPr id="5692" name="Google Shape;5692;p8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84"/>
          <p:cNvGrpSpPr/>
          <p:nvPr/>
        </p:nvGrpSpPr>
        <p:grpSpPr>
          <a:xfrm>
            <a:off x="7502937" y="1397542"/>
            <a:ext cx="350079" cy="349133"/>
            <a:chOff x="2768750" y="3227275"/>
            <a:chExt cx="296175" cy="295375"/>
          </a:xfrm>
        </p:grpSpPr>
        <p:sp>
          <p:nvSpPr>
            <p:cNvPr id="5697" name="Google Shape;5697;p8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84"/>
          <p:cNvGrpSpPr/>
          <p:nvPr/>
        </p:nvGrpSpPr>
        <p:grpSpPr>
          <a:xfrm>
            <a:off x="7523888" y="1838414"/>
            <a:ext cx="308177" cy="348572"/>
            <a:chOff x="2786075" y="3591800"/>
            <a:chExt cx="260725" cy="294900"/>
          </a:xfrm>
        </p:grpSpPr>
        <p:sp>
          <p:nvSpPr>
            <p:cNvPr id="5706" name="Google Shape;5706;p8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84"/>
          <p:cNvGrpSpPr/>
          <p:nvPr/>
        </p:nvGrpSpPr>
        <p:grpSpPr>
          <a:xfrm>
            <a:off x="7564387" y="2284141"/>
            <a:ext cx="227180" cy="350079"/>
            <a:chOff x="2819150" y="3955025"/>
            <a:chExt cx="192200" cy="296175"/>
          </a:xfrm>
        </p:grpSpPr>
        <p:sp>
          <p:nvSpPr>
            <p:cNvPr id="5712" name="Google Shape;5712;p8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84"/>
          <p:cNvGrpSpPr/>
          <p:nvPr/>
        </p:nvGrpSpPr>
        <p:grpSpPr>
          <a:xfrm>
            <a:off x="6188160" y="2749739"/>
            <a:ext cx="349133" cy="348217"/>
            <a:chOff x="4629125" y="3235150"/>
            <a:chExt cx="295375" cy="294600"/>
          </a:xfrm>
        </p:grpSpPr>
        <p:sp>
          <p:nvSpPr>
            <p:cNvPr id="5717" name="Google Shape;5717;p8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84"/>
          <p:cNvGrpSpPr/>
          <p:nvPr/>
        </p:nvGrpSpPr>
        <p:grpSpPr>
          <a:xfrm>
            <a:off x="6188145" y="3197272"/>
            <a:ext cx="349163" cy="349133"/>
            <a:chOff x="4628325" y="3599825"/>
            <a:chExt cx="295400" cy="295375"/>
          </a:xfrm>
        </p:grpSpPr>
        <p:sp>
          <p:nvSpPr>
            <p:cNvPr id="5723" name="Google Shape;5723;p8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84"/>
          <p:cNvGrpSpPr/>
          <p:nvPr/>
        </p:nvGrpSpPr>
        <p:grpSpPr>
          <a:xfrm>
            <a:off x="6209096" y="3672883"/>
            <a:ext cx="307261" cy="350079"/>
            <a:chOff x="4645650" y="3962900"/>
            <a:chExt cx="259950" cy="296175"/>
          </a:xfrm>
        </p:grpSpPr>
        <p:sp>
          <p:nvSpPr>
            <p:cNvPr id="5736" name="Google Shape;5736;p8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84"/>
          <p:cNvGrpSpPr/>
          <p:nvPr/>
        </p:nvGrpSpPr>
        <p:grpSpPr>
          <a:xfrm>
            <a:off x="7962056" y="3197745"/>
            <a:ext cx="349133" cy="348188"/>
            <a:chOff x="6143725" y="3582500"/>
            <a:chExt cx="295375" cy="294575"/>
          </a:xfrm>
        </p:grpSpPr>
        <p:sp>
          <p:nvSpPr>
            <p:cNvPr id="5743" name="Google Shape;5743;p8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84"/>
          <p:cNvGrpSpPr/>
          <p:nvPr/>
        </p:nvGrpSpPr>
        <p:grpSpPr>
          <a:xfrm>
            <a:off x="5730883" y="1397084"/>
            <a:ext cx="350995" cy="350049"/>
            <a:chOff x="1310075" y="3253275"/>
            <a:chExt cx="296950" cy="296150"/>
          </a:xfrm>
        </p:grpSpPr>
        <p:sp>
          <p:nvSpPr>
            <p:cNvPr id="5751" name="Google Shape;5751;p8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4" name="Google Shape;5754;p84"/>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5" name="Google Shape;5755;p84"/>
          <p:cNvGrpSpPr/>
          <p:nvPr/>
        </p:nvGrpSpPr>
        <p:grpSpPr>
          <a:xfrm>
            <a:off x="5730410" y="2283343"/>
            <a:ext cx="351941" cy="351675"/>
            <a:chOff x="1310075" y="3980250"/>
            <a:chExt cx="297750" cy="297525"/>
          </a:xfrm>
        </p:grpSpPr>
        <p:sp>
          <p:nvSpPr>
            <p:cNvPr id="5756" name="Google Shape;5756;p8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84"/>
          <p:cNvGrpSpPr/>
          <p:nvPr/>
        </p:nvGrpSpPr>
        <p:grpSpPr>
          <a:xfrm>
            <a:off x="7995198" y="1397542"/>
            <a:ext cx="266305" cy="349133"/>
            <a:chOff x="3167275" y="3227275"/>
            <a:chExt cx="225300" cy="295375"/>
          </a:xfrm>
        </p:grpSpPr>
        <p:sp>
          <p:nvSpPr>
            <p:cNvPr id="5761" name="Google Shape;5761;p8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6" name="Google Shape;5766;p84"/>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7" name="Google Shape;5767;p84"/>
          <p:cNvGrpSpPr/>
          <p:nvPr/>
        </p:nvGrpSpPr>
        <p:grpSpPr>
          <a:xfrm>
            <a:off x="7952380" y="2284599"/>
            <a:ext cx="351940" cy="349163"/>
            <a:chOff x="3133425" y="3955025"/>
            <a:chExt cx="297750" cy="295400"/>
          </a:xfrm>
        </p:grpSpPr>
        <p:sp>
          <p:nvSpPr>
            <p:cNvPr id="5768" name="Google Shape;5768;p8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84"/>
          <p:cNvGrpSpPr/>
          <p:nvPr/>
        </p:nvGrpSpPr>
        <p:grpSpPr>
          <a:xfrm>
            <a:off x="6632554" y="2748187"/>
            <a:ext cx="350079" cy="351320"/>
            <a:chOff x="4991425" y="3234750"/>
            <a:chExt cx="296175" cy="297225"/>
          </a:xfrm>
        </p:grpSpPr>
        <p:sp>
          <p:nvSpPr>
            <p:cNvPr id="5772" name="Google Shape;5772;p8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84"/>
          <p:cNvGrpSpPr/>
          <p:nvPr/>
        </p:nvGrpSpPr>
        <p:grpSpPr>
          <a:xfrm>
            <a:off x="6632554" y="3217750"/>
            <a:ext cx="350079" cy="308177"/>
            <a:chOff x="4991425" y="3617150"/>
            <a:chExt cx="296175" cy="260725"/>
          </a:xfrm>
        </p:grpSpPr>
        <p:sp>
          <p:nvSpPr>
            <p:cNvPr id="5779" name="Google Shape;5779;p8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84"/>
          <p:cNvGrpSpPr/>
          <p:nvPr/>
        </p:nvGrpSpPr>
        <p:grpSpPr>
          <a:xfrm>
            <a:off x="6709827" y="3673341"/>
            <a:ext cx="195532" cy="349163"/>
            <a:chOff x="5056800" y="3962900"/>
            <a:chExt cx="165425" cy="295400"/>
          </a:xfrm>
        </p:grpSpPr>
        <p:sp>
          <p:nvSpPr>
            <p:cNvPr id="5787" name="Google Shape;5787;p8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84"/>
          <p:cNvGrpSpPr/>
          <p:nvPr/>
        </p:nvGrpSpPr>
        <p:grpSpPr>
          <a:xfrm>
            <a:off x="7961125" y="3673357"/>
            <a:ext cx="350995" cy="349133"/>
            <a:chOff x="6168925" y="3936925"/>
            <a:chExt cx="296950" cy="295375"/>
          </a:xfrm>
        </p:grpSpPr>
        <p:sp>
          <p:nvSpPr>
            <p:cNvPr id="5791" name="Google Shape;5791;p8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84"/>
          <p:cNvGrpSpPr/>
          <p:nvPr/>
        </p:nvGrpSpPr>
        <p:grpSpPr>
          <a:xfrm>
            <a:off x="6174844" y="1390429"/>
            <a:ext cx="348188" cy="349133"/>
            <a:chOff x="1674750" y="3254050"/>
            <a:chExt cx="294575" cy="295375"/>
          </a:xfrm>
        </p:grpSpPr>
        <p:sp>
          <p:nvSpPr>
            <p:cNvPr id="5798" name="Google Shape;5798;p8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84"/>
          <p:cNvGrpSpPr/>
          <p:nvPr/>
        </p:nvGrpSpPr>
        <p:grpSpPr>
          <a:xfrm>
            <a:off x="6189239" y="1838132"/>
            <a:ext cx="319347" cy="349133"/>
            <a:chOff x="1687350" y="3618725"/>
            <a:chExt cx="270175" cy="295375"/>
          </a:xfrm>
        </p:grpSpPr>
        <p:sp>
          <p:nvSpPr>
            <p:cNvPr id="5802" name="Google Shape;5802;p8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84"/>
          <p:cNvGrpSpPr/>
          <p:nvPr/>
        </p:nvGrpSpPr>
        <p:grpSpPr>
          <a:xfrm>
            <a:off x="6172942" y="2284613"/>
            <a:ext cx="351940" cy="349133"/>
            <a:chOff x="1672375" y="3982600"/>
            <a:chExt cx="297750" cy="295375"/>
          </a:xfrm>
        </p:grpSpPr>
        <p:sp>
          <p:nvSpPr>
            <p:cNvPr id="5806" name="Google Shape;5806;p8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84"/>
          <p:cNvGrpSpPr/>
          <p:nvPr/>
        </p:nvGrpSpPr>
        <p:grpSpPr>
          <a:xfrm>
            <a:off x="4864934" y="2748808"/>
            <a:ext cx="350079" cy="350079"/>
            <a:chOff x="3497300" y="3227275"/>
            <a:chExt cx="296175" cy="296175"/>
          </a:xfrm>
        </p:grpSpPr>
        <p:sp>
          <p:nvSpPr>
            <p:cNvPr id="5810" name="Google Shape;5810;p8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84"/>
          <p:cNvGrpSpPr/>
          <p:nvPr/>
        </p:nvGrpSpPr>
        <p:grpSpPr>
          <a:xfrm>
            <a:off x="4865407" y="3198203"/>
            <a:ext cx="349133" cy="347272"/>
            <a:chOff x="3497300" y="3591950"/>
            <a:chExt cx="295375" cy="293800"/>
          </a:xfrm>
        </p:grpSpPr>
        <p:sp>
          <p:nvSpPr>
            <p:cNvPr id="5819" name="Google Shape;5819;p8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84"/>
          <p:cNvGrpSpPr/>
          <p:nvPr/>
        </p:nvGrpSpPr>
        <p:grpSpPr>
          <a:xfrm>
            <a:off x="4865407" y="3673341"/>
            <a:ext cx="349133" cy="349163"/>
            <a:chOff x="3497300" y="3955025"/>
            <a:chExt cx="295375" cy="295400"/>
          </a:xfrm>
        </p:grpSpPr>
        <p:sp>
          <p:nvSpPr>
            <p:cNvPr id="5828" name="Google Shape;5828;p8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84"/>
          <p:cNvGrpSpPr/>
          <p:nvPr/>
        </p:nvGrpSpPr>
        <p:grpSpPr>
          <a:xfrm>
            <a:off x="7089979" y="2749532"/>
            <a:ext cx="327739" cy="348631"/>
            <a:chOff x="5364750" y="3235150"/>
            <a:chExt cx="277275" cy="294950"/>
          </a:xfrm>
        </p:grpSpPr>
        <p:sp>
          <p:nvSpPr>
            <p:cNvPr id="5832" name="Google Shape;5832;p8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84"/>
          <p:cNvGrpSpPr/>
          <p:nvPr/>
        </p:nvGrpSpPr>
        <p:grpSpPr>
          <a:xfrm>
            <a:off x="7078337" y="3195868"/>
            <a:ext cx="351024" cy="351941"/>
            <a:chOff x="5355300" y="3598250"/>
            <a:chExt cx="296975" cy="297750"/>
          </a:xfrm>
        </p:grpSpPr>
        <p:sp>
          <p:nvSpPr>
            <p:cNvPr id="5841" name="Google Shape;5841;p8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84"/>
          <p:cNvGrpSpPr/>
          <p:nvPr/>
        </p:nvGrpSpPr>
        <p:grpSpPr>
          <a:xfrm>
            <a:off x="7082533" y="3734790"/>
            <a:ext cx="342632" cy="226264"/>
            <a:chOff x="5358450" y="4015675"/>
            <a:chExt cx="289875" cy="191425"/>
          </a:xfrm>
        </p:grpSpPr>
        <p:sp>
          <p:nvSpPr>
            <p:cNvPr id="5850" name="Google Shape;5850;p8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84"/>
          <p:cNvGrpSpPr/>
          <p:nvPr/>
        </p:nvGrpSpPr>
        <p:grpSpPr>
          <a:xfrm>
            <a:off x="6209015" y="4117322"/>
            <a:ext cx="351024" cy="325464"/>
            <a:chOff x="6543825" y="3202075"/>
            <a:chExt cx="296975" cy="275350"/>
          </a:xfrm>
        </p:grpSpPr>
        <p:sp>
          <p:nvSpPr>
            <p:cNvPr id="5855" name="Google Shape;5855;p8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84"/>
          <p:cNvGrpSpPr/>
          <p:nvPr/>
        </p:nvGrpSpPr>
        <p:grpSpPr>
          <a:xfrm>
            <a:off x="6615996" y="1397069"/>
            <a:ext cx="350079" cy="350079"/>
            <a:chOff x="2037825" y="3254050"/>
            <a:chExt cx="296175" cy="296175"/>
          </a:xfrm>
        </p:grpSpPr>
        <p:sp>
          <p:nvSpPr>
            <p:cNvPr id="5863" name="Google Shape;5863;p8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84"/>
          <p:cNvGrpSpPr/>
          <p:nvPr/>
        </p:nvGrpSpPr>
        <p:grpSpPr>
          <a:xfrm>
            <a:off x="6614135" y="1838236"/>
            <a:ext cx="353802" cy="348926"/>
            <a:chOff x="2034675" y="3617925"/>
            <a:chExt cx="299325" cy="295200"/>
          </a:xfrm>
        </p:grpSpPr>
        <p:sp>
          <p:nvSpPr>
            <p:cNvPr id="5870" name="Google Shape;5870;p8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5" name="Google Shape;5875;p84"/>
          <p:cNvGrpSpPr/>
          <p:nvPr/>
        </p:nvGrpSpPr>
        <p:grpSpPr>
          <a:xfrm>
            <a:off x="6615996" y="2284613"/>
            <a:ext cx="350079" cy="349133"/>
            <a:chOff x="2037825" y="3981825"/>
            <a:chExt cx="296175" cy="295375"/>
          </a:xfrm>
        </p:grpSpPr>
        <p:sp>
          <p:nvSpPr>
            <p:cNvPr id="5876" name="Google Shape;5876;p8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84"/>
          <p:cNvGrpSpPr/>
          <p:nvPr/>
        </p:nvGrpSpPr>
        <p:grpSpPr>
          <a:xfrm>
            <a:off x="5301014" y="2780929"/>
            <a:ext cx="350079" cy="285837"/>
            <a:chOff x="3860400" y="3254050"/>
            <a:chExt cx="296175" cy="241825"/>
          </a:xfrm>
        </p:grpSpPr>
        <p:sp>
          <p:nvSpPr>
            <p:cNvPr id="5880" name="Google Shape;5880;p8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84"/>
          <p:cNvGrpSpPr/>
          <p:nvPr/>
        </p:nvGrpSpPr>
        <p:grpSpPr>
          <a:xfrm>
            <a:off x="5300541" y="3196800"/>
            <a:ext cx="351024" cy="350079"/>
            <a:chOff x="3859600" y="3591950"/>
            <a:chExt cx="296975" cy="296175"/>
          </a:xfrm>
        </p:grpSpPr>
        <p:sp>
          <p:nvSpPr>
            <p:cNvPr id="5888" name="Google Shape;5888;p8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84"/>
          <p:cNvGrpSpPr/>
          <p:nvPr/>
        </p:nvGrpSpPr>
        <p:grpSpPr>
          <a:xfrm>
            <a:off x="5301014" y="3672883"/>
            <a:ext cx="350079" cy="350079"/>
            <a:chOff x="3860400" y="3955025"/>
            <a:chExt cx="296175" cy="296175"/>
          </a:xfrm>
        </p:grpSpPr>
        <p:sp>
          <p:nvSpPr>
            <p:cNvPr id="5892" name="Google Shape;5892;p8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84"/>
          <p:cNvGrpSpPr/>
          <p:nvPr/>
        </p:nvGrpSpPr>
        <p:grpSpPr>
          <a:xfrm>
            <a:off x="7516230" y="2749281"/>
            <a:ext cx="355664" cy="349133"/>
            <a:chOff x="5716825" y="3235950"/>
            <a:chExt cx="300900" cy="295375"/>
          </a:xfrm>
        </p:grpSpPr>
        <p:sp>
          <p:nvSpPr>
            <p:cNvPr id="5898" name="Google Shape;5898;p8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84"/>
          <p:cNvGrpSpPr/>
          <p:nvPr/>
        </p:nvGrpSpPr>
        <p:grpSpPr>
          <a:xfrm>
            <a:off x="7529261" y="3207969"/>
            <a:ext cx="329601" cy="327739"/>
            <a:chOff x="5727850" y="3609275"/>
            <a:chExt cx="278850" cy="277275"/>
          </a:xfrm>
        </p:grpSpPr>
        <p:sp>
          <p:nvSpPr>
            <p:cNvPr id="5903" name="Google Shape;5903;p8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84"/>
          <p:cNvGrpSpPr/>
          <p:nvPr/>
        </p:nvGrpSpPr>
        <p:grpSpPr>
          <a:xfrm>
            <a:off x="7540446" y="3673356"/>
            <a:ext cx="307231" cy="349133"/>
            <a:chOff x="5736525" y="3963700"/>
            <a:chExt cx="259925" cy="295375"/>
          </a:xfrm>
        </p:grpSpPr>
        <p:sp>
          <p:nvSpPr>
            <p:cNvPr id="5909" name="Google Shape;5909;p8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6" name="Google Shape;5916;p84"/>
          <p:cNvGrpSpPr/>
          <p:nvPr/>
        </p:nvGrpSpPr>
        <p:grpSpPr>
          <a:xfrm>
            <a:off x="6632026" y="4122683"/>
            <a:ext cx="351024" cy="350079"/>
            <a:chOff x="6553275" y="3604550"/>
            <a:chExt cx="296975" cy="296175"/>
          </a:xfrm>
        </p:grpSpPr>
        <p:sp>
          <p:nvSpPr>
            <p:cNvPr id="5917" name="Google Shape;5917;p8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3" name="Google Shape;5923;p8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924" name="Google Shape;5924;p8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28" name="Shape 5928"/>
        <p:cNvGrpSpPr/>
        <p:nvPr/>
      </p:nvGrpSpPr>
      <p:grpSpPr>
        <a:xfrm>
          <a:off x="0" y="0"/>
          <a:ext cx="0" cy="0"/>
          <a:chOff x="0" y="0"/>
          <a:chExt cx="0" cy="0"/>
        </a:xfrm>
      </p:grpSpPr>
      <p:grpSp>
        <p:nvGrpSpPr>
          <p:cNvPr id="5929" name="Google Shape;5929;p85"/>
          <p:cNvGrpSpPr/>
          <p:nvPr/>
        </p:nvGrpSpPr>
        <p:grpSpPr>
          <a:xfrm>
            <a:off x="859032" y="1380546"/>
            <a:ext cx="294401" cy="353645"/>
            <a:chOff x="-35814600" y="3202075"/>
            <a:chExt cx="242625" cy="291450"/>
          </a:xfrm>
        </p:grpSpPr>
        <p:sp>
          <p:nvSpPr>
            <p:cNvPr id="5930" name="Google Shape;5930;p8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85"/>
          <p:cNvGrpSpPr/>
          <p:nvPr/>
        </p:nvGrpSpPr>
        <p:grpSpPr>
          <a:xfrm>
            <a:off x="829410" y="1821466"/>
            <a:ext cx="353645" cy="353888"/>
            <a:chOff x="-35839800" y="3561025"/>
            <a:chExt cx="291450" cy="291650"/>
          </a:xfrm>
        </p:grpSpPr>
        <p:sp>
          <p:nvSpPr>
            <p:cNvPr id="5938" name="Google Shape;5938;p8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5" name="Google Shape;5945;p85"/>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6" name="Google Shape;5946;p85"/>
          <p:cNvGrpSpPr/>
          <p:nvPr/>
        </p:nvGrpSpPr>
        <p:grpSpPr>
          <a:xfrm>
            <a:off x="3066955" y="1380546"/>
            <a:ext cx="353645" cy="353645"/>
            <a:chOff x="-34003850" y="3227275"/>
            <a:chExt cx="291450" cy="291450"/>
          </a:xfrm>
        </p:grpSpPr>
        <p:sp>
          <p:nvSpPr>
            <p:cNvPr id="5947" name="Google Shape;5947;p8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85"/>
          <p:cNvGrpSpPr/>
          <p:nvPr/>
        </p:nvGrpSpPr>
        <p:grpSpPr>
          <a:xfrm>
            <a:off x="3066485" y="1821238"/>
            <a:ext cx="354586" cy="354343"/>
            <a:chOff x="-34004625" y="3585850"/>
            <a:chExt cx="292225" cy="292025"/>
          </a:xfrm>
        </p:grpSpPr>
        <p:sp>
          <p:nvSpPr>
            <p:cNvPr id="5953" name="Google Shape;5953;p8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85"/>
          <p:cNvGrpSpPr/>
          <p:nvPr/>
        </p:nvGrpSpPr>
        <p:grpSpPr>
          <a:xfrm>
            <a:off x="3066000" y="2256439"/>
            <a:ext cx="355557" cy="354616"/>
            <a:chOff x="-34005425" y="3945575"/>
            <a:chExt cx="293025" cy="292250"/>
          </a:xfrm>
        </p:grpSpPr>
        <p:sp>
          <p:nvSpPr>
            <p:cNvPr id="5959" name="Google Shape;5959;p8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85"/>
          <p:cNvGrpSpPr/>
          <p:nvPr/>
        </p:nvGrpSpPr>
        <p:grpSpPr>
          <a:xfrm>
            <a:off x="1713099" y="2729615"/>
            <a:ext cx="358408" cy="355557"/>
            <a:chOff x="-32174975" y="3192625"/>
            <a:chExt cx="295375" cy="293025"/>
          </a:xfrm>
        </p:grpSpPr>
        <p:sp>
          <p:nvSpPr>
            <p:cNvPr id="5963" name="Google Shape;5963;p8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7" name="Google Shape;5967;p85"/>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5"/>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9" name="Google Shape;5969;p85"/>
          <p:cNvGrpSpPr/>
          <p:nvPr/>
        </p:nvGrpSpPr>
        <p:grpSpPr>
          <a:xfrm>
            <a:off x="3952249" y="2730570"/>
            <a:ext cx="354586" cy="353645"/>
            <a:chOff x="-30345325" y="3184750"/>
            <a:chExt cx="292225" cy="291450"/>
          </a:xfrm>
        </p:grpSpPr>
        <p:sp>
          <p:nvSpPr>
            <p:cNvPr id="5970" name="Google Shape;5970;p8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85"/>
          <p:cNvGrpSpPr/>
          <p:nvPr/>
        </p:nvGrpSpPr>
        <p:grpSpPr>
          <a:xfrm>
            <a:off x="1277001" y="1380546"/>
            <a:ext cx="353645" cy="353645"/>
            <a:chOff x="-35481425" y="3202075"/>
            <a:chExt cx="291450" cy="291450"/>
          </a:xfrm>
        </p:grpSpPr>
        <p:sp>
          <p:nvSpPr>
            <p:cNvPr id="5976" name="Google Shape;5976;p8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85"/>
          <p:cNvGrpSpPr/>
          <p:nvPr/>
        </p:nvGrpSpPr>
        <p:grpSpPr>
          <a:xfrm>
            <a:off x="1276531" y="1822072"/>
            <a:ext cx="354586" cy="352675"/>
            <a:chOff x="-35482200" y="3561225"/>
            <a:chExt cx="292225" cy="290650"/>
          </a:xfrm>
        </p:grpSpPr>
        <p:sp>
          <p:nvSpPr>
            <p:cNvPr id="5984" name="Google Shape;5984;p8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85"/>
          <p:cNvGrpSpPr/>
          <p:nvPr/>
        </p:nvGrpSpPr>
        <p:grpSpPr>
          <a:xfrm>
            <a:off x="1277001" y="2256940"/>
            <a:ext cx="353645" cy="353615"/>
            <a:chOff x="-35481425" y="3919600"/>
            <a:chExt cx="291450" cy="291425"/>
          </a:xfrm>
        </p:grpSpPr>
        <p:sp>
          <p:nvSpPr>
            <p:cNvPr id="5988" name="Google Shape;5988;p8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85"/>
          <p:cNvGrpSpPr/>
          <p:nvPr/>
        </p:nvGrpSpPr>
        <p:grpSpPr>
          <a:xfrm>
            <a:off x="3512636" y="1381031"/>
            <a:ext cx="357468" cy="352675"/>
            <a:chOff x="-33645475" y="3228075"/>
            <a:chExt cx="294600" cy="290650"/>
          </a:xfrm>
        </p:grpSpPr>
        <p:sp>
          <p:nvSpPr>
            <p:cNvPr id="5997" name="Google Shape;5997;p8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85"/>
          <p:cNvGrpSpPr/>
          <p:nvPr/>
        </p:nvGrpSpPr>
        <p:grpSpPr>
          <a:xfrm>
            <a:off x="3513606" y="1821116"/>
            <a:ext cx="355526" cy="354586"/>
            <a:chOff x="-33646250" y="3586425"/>
            <a:chExt cx="293000" cy="292225"/>
          </a:xfrm>
        </p:grpSpPr>
        <p:sp>
          <p:nvSpPr>
            <p:cNvPr id="6005" name="Google Shape;6005;p8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85"/>
          <p:cNvGrpSpPr/>
          <p:nvPr/>
        </p:nvGrpSpPr>
        <p:grpSpPr>
          <a:xfrm>
            <a:off x="3514076" y="2255969"/>
            <a:ext cx="354586" cy="355557"/>
            <a:chOff x="-33645475" y="3944800"/>
            <a:chExt cx="292225" cy="293025"/>
          </a:xfrm>
        </p:grpSpPr>
        <p:sp>
          <p:nvSpPr>
            <p:cNvPr id="6008" name="Google Shape;6008;p8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85"/>
          <p:cNvGrpSpPr/>
          <p:nvPr/>
        </p:nvGrpSpPr>
        <p:grpSpPr>
          <a:xfrm>
            <a:off x="2167295" y="2729706"/>
            <a:ext cx="352675" cy="355375"/>
            <a:chOff x="-31809525" y="3192625"/>
            <a:chExt cx="290650" cy="292875"/>
          </a:xfrm>
        </p:grpSpPr>
        <p:sp>
          <p:nvSpPr>
            <p:cNvPr id="6019" name="Google Shape;6019;p8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85"/>
          <p:cNvGrpSpPr/>
          <p:nvPr/>
        </p:nvGrpSpPr>
        <p:grpSpPr>
          <a:xfrm>
            <a:off x="2166810" y="3200258"/>
            <a:ext cx="353645" cy="355557"/>
            <a:chOff x="-31811100" y="3550975"/>
            <a:chExt cx="291450" cy="293025"/>
          </a:xfrm>
        </p:grpSpPr>
        <p:sp>
          <p:nvSpPr>
            <p:cNvPr id="6024" name="Google Shape;6024;p8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85"/>
          <p:cNvGrpSpPr/>
          <p:nvPr/>
        </p:nvGrpSpPr>
        <p:grpSpPr>
          <a:xfrm>
            <a:off x="2160606" y="3664562"/>
            <a:ext cx="366052" cy="356831"/>
            <a:chOff x="-31817400" y="3910025"/>
            <a:chExt cx="301675" cy="294075"/>
          </a:xfrm>
        </p:grpSpPr>
        <p:sp>
          <p:nvSpPr>
            <p:cNvPr id="6032" name="Google Shape;6032;p8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85"/>
          <p:cNvGrpSpPr/>
          <p:nvPr/>
        </p:nvGrpSpPr>
        <p:grpSpPr>
          <a:xfrm>
            <a:off x="3952234" y="3200743"/>
            <a:ext cx="354616" cy="354586"/>
            <a:chOff x="-30354000" y="3569100"/>
            <a:chExt cx="292250" cy="292225"/>
          </a:xfrm>
        </p:grpSpPr>
        <p:sp>
          <p:nvSpPr>
            <p:cNvPr id="6036" name="Google Shape;6036;p8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85"/>
          <p:cNvGrpSpPr/>
          <p:nvPr/>
        </p:nvGrpSpPr>
        <p:grpSpPr>
          <a:xfrm>
            <a:off x="1730812" y="1380546"/>
            <a:ext cx="342148" cy="353645"/>
            <a:chOff x="-35118325" y="3202075"/>
            <a:chExt cx="281975" cy="291450"/>
          </a:xfrm>
        </p:grpSpPr>
        <p:sp>
          <p:nvSpPr>
            <p:cNvPr id="6043" name="Google Shape;6043;p8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85"/>
          <p:cNvGrpSpPr/>
          <p:nvPr/>
        </p:nvGrpSpPr>
        <p:grpSpPr>
          <a:xfrm>
            <a:off x="1724593" y="1821799"/>
            <a:ext cx="354586" cy="353221"/>
            <a:chOff x="-35123050" y="3561225"/>
            <a:chExt cx="292225" cy="291100"/>
          </a:xfrm>
        </p:grpSpPr>
        <p:sp>
          <p:nvSpPr>
            <p:cNvPr id="6048" name="Google Shape;6048;p8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85"/>
          <p:cNvGrpSpPr/>
          <p:nvPr/>
        </p:nvGrpSpPr>
        <p:grpSpPr>
          <a:xfrm>
            <a:off x="1766652" y="2256940"/>
            <a:ext cx="270467" cy="353615"/>
            <a:chOff x="-35089175" y="3919600"/>
            <a:chExt cx="222900" cy="291425"/>
          </a:xfrm>
        </p:grpSpPr>
        <p:sp>
          <p:nvSpPr>
            <p:cNvPr id="6051" name="Google Shape;6051;p8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85"/>
          <p:cNvGrpSpPr/>
          <p:nvPr/>
        </p:nvGrpSpPr>
        <p:grpSpPr>
          <a:xfrm>
            <a:off x="3963648" y="1380303"/>
            <a:ext cx="336445" cy="354131"/>
            <a:chOff x="-33277650" y="3226875"/>
            <a:chExt cx="277275" cy="291850"/>
          </a:xfrm>
        </p:grpSpPr>
        <p:sp>
          <p:nvSpPr>
            <p:cNvPr id="6054" name="Google Shape;6054;p8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85"/>
          <p:cNvGrpSpPr/>
          <p:nvPr/>
        </p:nvGrpSpPr>
        <p:grpSpPr>
          <a:xfrm>
            <a:off x="3955048" y="1821587"/>
            <a:ext cx="353645" cy="353645"/>
            <a:chOff x="-33286325" y="3586425"/>
            <a:chExt cx="291450" cy="291450"/>
          </a:xfrm>
        </p:grpSpPr>
        <p:sp>
          <p:nvSpPr>
            <p:cNvPr id="6062" name="Google Shape;6062;p8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85"/>
          <p:cNvGrpSpPr/>
          <p:nvPr/>
        </p:nvGrpSpPr>
        <p:grpSpPr>
          <a:xfrm>
            <a:off x="3955048" y="2255969"/>
            <a:ext cx="353645" cy="355557"/>
            <a:chOff x="-33286325" y="3944800"/>
            <a:chExt cx="291450" cy="293025"/>
          </a:xfrm>
        </p:grpSpPr>
        <p:sp>
          <p:nvSpPr>
            <p:cNvPr id="6068" name="Google Shape;6068;p8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85"/>
          <p:cNvGrpSpPr/>
          <p:nvPr/>
        </p:nvGrpSpPr>
        <p:grpSpPr>
          <a:xfrm>
            <a:off x="2613445" y="2729129"/>
            <a:ext cx="353645" cy="356527"/>
            <a:chOff x="-31452725" y="3191825"/>
            <a:chExt cx="291450" cy="293825"/>
          </a:xfrm>
        </p:grpSpPr>
        <p:sp>
          <p:nvSpPr>
            <p:cNvPr id="6073" name="Google Shape;6073;p8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85"/>
          <p:cNvGrpSpPr/>
          <p:nvPr/>
        </p:nvGrpSpPr>
        <p:grpSpPr>
          <a:xfrm>
            <a:off x="2612975" y="3200744"/>
            <a:ext cx="354586" cy="354586"/>
            <a:chOff x="-31452725" y="3551775"/>
            <a:chExt cx="292225" cy="292225"/>
          </a:xfrm>
        </p:grpSpPr>
        <p:sp>
          <p:nvSpPr>
            <p:cNvPr id="6078" name="Google Shape;6078;p8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85"/>
          <p:cNvGrpSpPr/>
          <p:nvPr/>
        </p:nvGrpSpPr>
        <p:grpSpPr>
          <a:xfrm>
            <a:off x="2611534" y="3664729"/>
            <a:ext cx="357468" cy="356497"/>
            <a:chOff x="-31455100" y="3909350"/>
            <a:chExt cx="294600" cy="293800"/>
          </a:xfrm>
        </p:grpSpPr>
        <p:sp>
          <p:nvSpPr>
            <p:cNvPr id="6083" name="Google Shape;6083;p8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85"/>
          <p:cNvGrpSpPr/>
          <p:nvPr/>
        </p:nvGrpSpPr>
        <p:grpSpPr>
          <a:xfrm>
            <a:off x="3952719" y="3665684"/>
            <a:ext cx="353645" cy="354586"/>
            <a:chOff x="-30345325" y="3918800"/>
            <a:chExt cx="291450" cy="292225"/>
          </a:xfrm>
        </p:grpSpPr>
        <p:sp>
          <p:nvSpPr>
            <p:cNvPr id="6086" name="Google Shape;6086;p8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85"/>
          <p:cNvGrpSpPr/>
          <p:nvPr/>
        </p:nvGrpSpPr>
        <p:grpSpPr>
          <a:xfrm>
            <a:off x="2172184" y="1821587"/>
            <a:ext cx="353645" cy="353645"/>
            <a:chOff x="-34763900" y="3561225"/>
            <a:chExt cx="291450" cy="291450"/>
          </a:xfrm>
        </p:grpSpPr>
        <p:sp>
          <p:nvSpPr>
            <p:cNvPr id="6092" name="Google Shape;6092;p8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5" name="Google Shape;6095;p85"/>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6" name="Google Shape;6096;p85"/>
          <p:cNvGrpSpPr/>
          <p:nvPr/>
        </p:nvGrpSpPr>
        <p:grpSpPr>
          <a:xfrm>
            <a:off x="827081" y="2730099"/>
            <a:ext cx="354586" cy="354586"/>
            <a:chOff x="-32927950" y="3227275"/>
            <a:chExt cx="292225" cy="292225"/>
          </a:xfrm>
        </p:grpSpPr>
        <p:sp>
          <p:nvSpPr>
            <p:cNvPr id="6097" name="Google Shape;6097;p8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85"/>
          <p:cNvGrpSpPr/>
          <p:nvPr/>
        </p:nvGrpSpPr>
        <p:grpSpPr>
          <a:xfrm>
            <a:off x="826596" y="3201213"/>
            <a:ext cx="355557" cy="353645"/>
            <a:chOff x="-32927950" y="3586425"/>
            <a:chExt cx="293025" cy="291450"/>
          </a:xfrm>
        </p:grpSpPr>
        <p:sp>
          <p:nvSpPr>
            <p:cNvPr id="6103" name="Google Shape;6103;p8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85"/>
          <p:cNvGrpSpPr/>
          <p:nvPr/>
        </p:nvGrpSpPr>
        <p:grpSpPr>
          <a:xfrm>
            <a:off x="827081" y="3665198"/>
            <a:ext cx="354586" cy="355557"/>
            <a:chOff x="-32927950" y="3944800"/>
            <a:chExt cx="292225" cy="293025"/>
          </a:xfrm>
        </p:grpSpPr>
        <p:sp>
          <p:nvSpPr>
            <p:cNvPr id="6109" name="Google Shape;6109;p8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85"/>
          <p:cNvGrpSpPr/>
          <p:nvPr/>
        </p:nvGrpSpPr>
        <p:grpSpPr>
          <a:xfrm>
            <a:off x="3055873" y="2730449"/>
            <a:ext cx="354586" cy="353888"/>
            <a:chOff x="-31094350" y="3194000"/>
            <a:chExt cx="292225" cy="291650"/>
          </a:xfrm>
        </p:grpSpPr>
        <p:sp>
          <p:nvSpPr>
            <p:cNvPr id="6119" name="Google Shape;6119;p8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85"/>
          <p:cNvGrpSpPr/>
          <p:nvPr/>
        </p:nvGrpSpPr>
        <p:grpSpPr>
          <a:xfrm>
            <a:off x="3056343" y="3200941"/>
            <a:ext cx="353645" cy="354191"/>
            <a:chOff x="-31093575" y="3552550"/>
            <a:chExt cx="291450" cy="291900"/>
          </a:xfrm>
        </p:grpSpPr>
        <p:sp>
          <p:nvSpPr>
            <p:cNvPr id="6128" name="Google Shape;6128;p8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85"/>
          <p:cNvGrpSpPr/>
          <p:nvPr/>
        </p:nvGrpSpPr>
        <p:grpSpPr>
          <a:xfrm>
            <a:off x="2182711" y="1380546"/>
            <a:ext cx="332593" cy="353645"/>
            <a:chOff x="-34755225" y="3202075"/>
            <a:chExt cx="274100" cy="291450"/>
          </a:xfrm>
        </p:grpSpPr>
        <p:sp>
          <p:nvSpPr>
            <p:cNvPr id="6133" name="Google Shape;6133;p8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85"/>
          <p:cNvGrpSpPr/>
          <p:nvPr/>
        </p:nvGrpSpPr>
        <p:grpSpPr>
          <a:xfrm>
            <a:off x="3056343" y="3666169"/>
            <a:ext cx="353645" cy="353615"/>
            <a:chOff x="-31093575" y="3911725"/>
            <a:chExt cx="291450" cy="291425"/>
          </a:xfrm>
        </p:grpSpPr>
        <p:sp>
          <p:nvSpPr>
            <p:cNvPr id="6141" name="Google Shape;6141;p8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85"/>
          <p:cNvGrpSpPr/>
          <p:nvPr/>
        </p:nvGrpSpPr>
        <p:grpSpPr>
          <a:xfrm>
            <a:off x="2165773" y="4123136"/>
            <a:ext cx="356497" cy="354586"/>
            <a:chOff x="-29946000" y="3183175"/>
            <a:chExt cx="293800" cy="292225"/>
          </a:xfrm>
        </p:grpSpPr>
        <p:sp>
          <p:nvSpPr>
            <p:cNvPr id="6144" name="Google Shape;6144;p8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85"/>
          <p:cNvGrpSpPr/>
          <p:nvPr/>
        </p:nvGrpSpPr>
        <p:grpSpPr>
          <a:xfrm>
            <a:off x="2610305" y="1380289"/>
            <a:ext cx="358408" cy="354161"/>
            <a:chOff x="-34408675" y="3202075"/>
            <a:chExt cx="295375" cy="291875"/>
          </a:xfrm>
        </p:grpSpPr>
        <p:sp>
          <p:nvSpPr>
            <p:cNvPr id="6151" name="Google Shape;6151;p8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85"/>
          <p:cNvGrpSpPr/>
          <p:nvPr/>
        </p:nvGrpSpPr>
        <p:grpSpPr>
          <a:xfrm>
            <a:off x="2612216" y="1820283"/>
            <a:ext cx="354586" cy="356254"/>
            <a:chOff x="-34405525" y="3558075"/>
            <a:chExt cx="292225" cy="293600"/>
          </a:xfrm>
        </p:grpSpPr>
        <p:sp>
          <p:nvSpPr>
            <p:cNvPr id="6156" name="Google Shape;6156;p8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85"/>
          <p:cNvGrpSpPr/>
          <p:nvPr/>
        </p:nvGrpSpPr>
        <p:grpSpPr>
          <a:xfrm>
            <a:off x="2611730" y="2256940"/>
            <a:ext cx="355557" cy="353615"/>
            <a:chOff x="-34406325" y="3919600"/>
            <a:chExt cx="293025" cy="291425"/>
          </a:xfrm>
        </p:grpSpPr>
        <p:sp>
          <p:nvSpPr>
            <p:cNvPr id="6160" name="Google Shape;6160;p8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85"/>
          <p:cNvGrpSpPr/>
          <p:nvPr/>
        </p:nvGrpSpPr>
        <p:grpSpPr>
          <a:xfrm>
            <a:off x="1275628" y="2736303"/>
            <a:ext cx="353645" cy="342179"/>
            <a:chOff x="-32568800" y="3232000"/>
            <a:chExt cx="291450" cy="282000"/>
          </a:xfrm>
        </p:grpSpPr>
        <p:sp>
          <p:nvSpPr>
            <p:cNvPr id="6168" name="Google Shape;6168;p8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85"/>
          <p:cNvGrpSpPr/>
          <p:nvPr/>
        </p:nvGrpSpPr>
        <p:grpSpPr>
          <a:xfrm>
            <a:off x="1275158" y="3201213"/>
            <a:ext cx="354586" cy="353645"/>
            <a:chOff x="-32569575" y="3586425"/>
            <a:chExt cx="292225" cy="291450"/>
          </a:xfrm>
        </p:grpSpPr>
        <p:sp>
          <p:nvSpPr>
            <p:cNvPr id="6171" name="Google Shape;6171;p8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85"/>
          <p:cNvGrpSpPr/>
          <p:nvPr/>
        </p:nvGrpSpPr>
        <p:grpSpPr>
          <a:xfrm>
            <a:off x="1266073" y="3665805"/>
            <a:ext cx="372756" cy="354343"/>
            <a:chOff x="-32576675" y="3944600"/>
            <a:chExt cx="307200" cy="292025"/>
          </a:xfrm>
        </p:grpSpPr>
        <p:sp>
          <p:nvSpPr>
            <p:cNvPr id="6174" name="Google Shape;6174;p8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85"/>
          <p:cNvGrpSpPr/>
          <p:nvPr/>
        </p:nvGrpSpPr>
        <p:grpSpPr>
          <a:xfrm>
            <a:off x="3511040" y="2730100"/>
            <a:ext cx="354586" cy="354586"/>
            <a:chOff x="-30735200" y="3192625"/>
            <a:chExt cx="292225" cy="292225"/>
          </a:xfrm>
        </p:grpSpPr>
        <p:sp>
          <p:nvSpPr>
            <p:cNvPr id="6177" name="Google Shape;6177;p8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85"/>
          <p:cNvGrpSpPr/>
          <p:nvPr/>
        </p:nvGrpSpPr>
        <p:grpSpPr>
          <a:xfrm>
            <a:off x="3511040" y="3201532"/>
            <a:ext cx="354586" cy="353008"/>
            <a:chOff x="-30735200" y="3552550"/>
            <a:chExt cx="292225" cy="290925"/>
          </a:xfrm>
        </p:grpSpPr>
        <p:sp>
          <p:nvSpPr>
            <p:cNvPr id="6185" name="Google Shape;6185;p8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85"/>
          <p:cNvGrpSpPr/>
          <p:nvPr/>
        </p:nvGrpSpPr>
        <p:grpSpPr>
          <a:xfrm>
            <a:off x="3511040" y="3666154"/>
            <a:ext cx="354586" cy="353645"/>
            <a:chOff x="-30735200" y="3910925"/>
            <a:chExt cx="292225" cy="291450"/>
          </a:xfrm>
        </p:grpSpPr>
        <p:sp>
          <p:nvSpPr>
            <p:cNvPr id="6188" name="Google Shape;6188;p8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0" name="Google Shape;6190;p85"/>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1" name="Google Shape;6191;p85"/>
          <p:cNvGrpSpPr/>
          <p:nvPr/>
        </p:nvGrpSpPr>
        <p:grpSpPr>
          <a:xfrm>
            <a:off x="4864547" y="1375808"/>
            <a:ext cx="358971" cy="359224"/>
            <a:chOff x="-57956275" y="3197925"/>
            <a:chExt cx="319000" cy="319225"/>
          </a:xfrm>
        </p:grpSpPr>
        <p:sp>
          <p:nvSpPr>
            <p:cNvPr id="6192" name="Google Shape;6192;p8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85"/>
          <p:cNvGrpSpPr/>
          <p:nvPr/>
        </p:nvGrpSpPr>
        <p:grpSpPr>
          <a:xfrm>
            <a:off x="4886701" y="1832234"/>
            <a:ext cx="314662" cy="358971"/>
            <a:chOff x="-57940525" y="3590375"/>
            <a:chExt cx="279625" cy="319000"/>
          </a:xfrm>
        </p:grpSpPr>
        <p:sp>
          <p:nvSpPr>
            <p:cNvPr id="6200" name="Google Shape;6200;p8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85"/>
          <p:cNvGrpSpPr/>
          <p:nvPr/>
        </p:nvGrpSpPr>
        <p:grpSpPr>
          <a:xfrm>
            <a:off x="4857582" y="2273605"/>
            <a:ext cx="358099" cy="358999"/>
            <a:chOff x="-57959425" y="3982600"/>
            <a:chExt cx="318225" cy="319025"/>
          </a:xfrm>
        </p:grpSpPr>
        <p:sp>
          <p:nvSpPr>
            <p:cNvPr id="6206" name="Google Shape;6206;p8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85"/>
          <p:cNvGrpSpPr/>
          <p:nvPr/>
        </p:nvGrpSpPr>
        <p:grpSpPr>
          <a:xfrm>
            <a:off x="7057749" y="1376934"/>
            <a:ext cx="357226" cy="357226"/>
            <a:chOff x="-55987225" y="3198925"/>
            <a:chExt cx="317450" cy="317450"/>
          </a:xfrm>
        </p:grpSpPr>
        <p:sp>
          <p:nvSpPr>
            <p:cNvPr id="6211" name="Google Shape;6211;p8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85"/>
          <p:cNvGrpSpPr/>
          <p:nvPr/>
        </p:nvGrpSpPr>
        <p:grpSpPr>
          <a:xfrm>
            <a:off x="7057749" y="1832965"/>
            <a:ext cx="357226" cy="357367"/>
            <a:chOff x="-55987225" y="3591025"/>
            <a:chExt cx="317450" cy="317575"/>
          </a:xfrm>
        </p:grpSpPr>
        <p:sp>
          <p:nvSpPr>
            <p:cNvPr id="6216" name="Google Shape;6216;p8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1" name="Google Shape;6221;p85"/>
          <p:cNvGrpSpPr/>
          <p:nvPr/>
        </p:nvGrpSpPr>
        <p:grpSpPr>
          <a:xfrm>
            <a:off x="7071665" y="2273605"/>
            <a:ext cx="358999" cy="358999"/>
            <a:chOff x="-55988800" y="3982600"/>
            <a:chExt cx="319025" cy="319025"/>
          </a:xfrm>
        </p:grpSpPr>
        <p:sp>
          <p:nvSpPr>
            <p:cNvPr id="6222" name="Google Shape;6222;p8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85"/>
          <p:cNvGrpSpPr/>
          <p:nvPr/>
        </p:nvGrpSpPr>
        <p:grpSpPr>
          <a:xfrm>
            <a:off x="5730184" y="2731562"/>
            <a:ext cx="356326" cy="358971"/>
            <a:chOff x="-54026025" y="3192625"/>
            <a:chExt cx="316650" cy="319000"/>
          </a:xfrm>
        </p:grpSpPr>
        <p:sp>
          <p:nvSpPr>
            <p:cNvPr id="6228" name="Google Shape;6228;p8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85"/>
          <p:cNvGrpSpPr/>
          <p:nvPr/>
        </p:nvGrpSpPr>
        <p:grpSpPr>
          <a:xfrm>
            <a:off x="5750130" y="3202536"/>
            <a:ext cx="316434" cy="358099"/>
            <a:chOff x="-54007925" y="3584850"/>
            <a:chExt cx="281200" cy="318225"/>
          </a:xfrm>
        </p:grpSpPr>
        <p:sp>
          <p:nvSpPr>
            <p:cNvPr id="6237" name="Google Shape;6237;p8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85"/>
          <p:cNvGrpSpPr/>
          <p:nvPr/>
        </p:nvGrpSpPr>
        <p:grpSpPr>
          <a:xfrm>
            <a:off x="5750130" y="3664421"/>
            <a:ext cx="316434" cy="358914"/>
            <a:chOff x="-54007925" y="3975575"/>
            <a:chExt cx="281200" cy="318950"/>
          </a:xfrm>
        </p:grpSpPr>
        <p:sp>
          <p:nvSpPr>
            <p:cNvPr id="6244" name="Google Shape;6244;p8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85"/>
          <p:cNvGrpSpPr/>
          <p:nvPr/>
        </p:nvGrpSpPr>
        <p:grpSpPr>
          <a:xfrm>
            <a:off x="7984996" y="2748891"/>
            <a:ext cx="274770" cy="358492"/>
            <a:chOff x="-52005775" y="3208025"/>
            <a:chExt cx="244175" cy="318575"/>
          </a:xfrm>
        </p:grpSpPr>
        <p:sp>
          <p:nvSpPr>
            <p:cNvPr id="6249" name="Google Shape;6249;p8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85"/>
          <p:cNvGrpSpPr/>
          <p:nvPr/>
        </p:nvGrpSpPr>
        <p:grpSpPr>
          <a:xfrm>
            <a:off x="5291462" y="1376934"/>
            <a:ext cx="358099" cy="358099"/>
            <a:chOff x="-57568775" y="3198925"/>
            <a:chExt cx="318225" cy="318225"/>
          </a:xfrm>
        </p:grpSpPr>
        <p:sp>
          <p:nvSpPr>
            <p:cNvPr id="6261" name="Google Shape;6261;p8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85"/>
          <p:cNvGrpSpPr/>
          <p:nvPr/>
        </p:nvGrpSpPr>
        <p:grpSpPr>
          <a:xfrm>
            <a:off x="5313181" y="1832234"/>
            <a:ext cx="314662" cy="358099"/>
            <a:chOff x="-57549075" y="3590375"/>
            <a:chExt cx="279625" cy="318225"/>
          </a:xfrm>
        </p:grpSpPr>
        <p:sp>
          <p:nvSpPr>
            <p:cNvPr id="6268" name="Google Shape;6268;p8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85"/>
          <p:cNvGrpSpPr/>
          <p:nvPr/>
        </p:nvGrpSpPr>
        <p:grpSpPr>
          <a:xfrm>
            <a:off x="5305378" y="2273605"/>
            <a:ext cx="359871" cy="359871"/>
            <a:chOff x="-57570350" y="3982600"/>
            <a:chExt cx="319800" cy="319800"/>
          </a:xfrm>
        </p:grpSpPr>
        <p:sp>
          <p:nvSpPr>
            <p:cNvPr id="6273" name="Google Shape;6273;p8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85"/>
          <p:cNvGrpSpPr/>
          <p:nvPr/>
        </p:nvGrpSpPr>
        <p:grpSpPr>
          <a:xfrm>
            <a:off x="7520416" y="1376033"/>
            <a:ext cx="314662" cy="358999"/>
            <a:chOff x="-55576850" y="3198125"/>
            <a:chExt cx="279625" cy="319025"/>
          </a:xfrm>
        </p:grpSpPr>
        <p:sp>
          <p:nvSpPr>
            <p:cNvPr id="6278" name="Google Shape;6278;p8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85"/>
          <p:cNvGrpSpPr/>
          <p:nvPr/>
        </p:nvGrpSpPr>
        <p:grpSpPr>
          <a:xfrm>
            <a:off x="7497812" y="1832009"/>
            <a:ext cx="359871" cy="358324"/>
            <a:chOff x="-55596550" y="3590175"/>
            <a:chExt cx="319800" cy="318425"/>
          </a:xfrm>
        </p:grpSpPr>
        <p:sp>
          <p:nvSpPr>
            <p:cNvPr id="6283" name="Google Shape;6283;p8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85"/>
          <p:cNvGrpSpPr/>
          <p:nvPr/>
        </p:nvGrpSpPr>
        <p:grpSpPr>
          <a:xfrm>
            <a:off x="7513049" y="2273351"/>
            <a:ext cx="358999" cy="359252"/>
            <a:chOff x="-55595775" y="3982375"/>
            <a:chExt cx="319025" cy="319250"/>
          </a:xfrm>
        </p:grpSpPr>
        <p:sp>
          <p:nvSpPr>
            <p:cNvPr id="6288" name="Google Shape;6288;p8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85"/>
          <p:cNvGrpSpPr/>
          <p:nvPr/>
        </p:nvGrpSpPr>
        <p:grpSpPr>
          <a:xfrm>
            <a:off x="6170232" y="2731562"/>
            <a:ext cx="358999" cy="358099"/>
            <a:chOff x="-53635375" y="3192625"/>
            <a:chExt cx="319025" cy="318225"/>
          </a:xfrm>
        </p:grpSpPr>
        <p:sp>
          <p:nvSpPr>
            <p:cNvPr id="6295" name="Google Shape;6295;p8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85"/>
          <p:cNvGrpSpPr/>
          <p:nvPr/>
        </p:nvGrpSpPr>
        <p:grpSpPr>
          <a:xfrm>
            <a:off x="6192401" y="3202536"/>
            <a:ext cx="314662" cy="358999"/>
            <a:chOff x="-53615675" y="3584850"/>
            <a:chExt cx="279625" cy="319025"/>
          </a:xfrm>
        </p:grpSpPr>
        <p:sp>
          <p:nvSpPr>
            <p:cNvPr id="6299" name="Google Shape;6299;p8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85"/>
          <p:cNvGrpSpPr/>
          <p:nvPr/>
        </p:nvGrpSpPr>
        <p:grpSpPr>
          <a:xfrm>
            <a:off x="6170246" y="3665461"/>
            <a:ext cx="358971" cy="357874"/>
            <a:chOff x="-53634575" y="3976500"/>
            <a:chExt cx="319000" cy="318025"/>
          </a:xfrm>
        </p:grpSpPr>
        <p:sp>
          <p:nvSpPr>
            <p:cNvPr id="6303" name="Google Shape;6303;p8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85"/>
          <p:cNvGrpSpPr/>
          <p:nvPr/>
        </p:nvGrpSpPr>
        <p:grpSpPr>
          <a:xfrm>
            <a:off x="7965050" y="3208415"/>
            <a:ext cx="314662" cy="358436"/>
            <a:chOff x="-52023900" y="3590075"/>
            <a:chExt cx="279625" cy="318525"/>
          </a:xfrm>
        </p:grpSpPr>
        <p:sp>
          <p:nvSpPr>
            <p:cNvPr id="6312" name="Google Shape;6312;p8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85"/>
          <p:cNvGrpSpPr/>
          <p:nvPr/>
        </p:nvGrpSpPr>
        <p:grpSpPr>
          <a:xfrm>
            <a:off x="5728292" y="1376934"/>
            <a:ext cx="358971" cy="358971"/>
            <a:chOff x="-57173375" y="3198925"/>
            <a:chExt cx="319000" cy="319000"/>
          </a:xfrm>
        </p:grpSpPr>
        <p:sp>
          <p:nvSpPr>
            <p:cNvPr id="6320" name="Google Shape;6320;p8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85"/>
          <p:cNvGrpSpPr/>
          <p:nvPr/>
        </p:nvGrpSpPr>
        <p:grpSpPr>
          <a:xfrm>
            <a:off x="5729178" y="1854374"/>
            <a:ext cx="357198" cy="314690"/>
            <a:chOff x="-57176525" y="3610050"/>
            <a:chExt cx="317425" cy="279650"/>
          </a:xfrm>
        </p:grpSpPr>
        <p:sp>
          <p:nvSpPr>
            <p:cNvPr id="6325" name="Google Shape;6325;p8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85"/>
          <p:cNvGrpSpPr/>
          <p:nvPr/>
        </p:nvGrpSpPr>
        <p:grpSpPr>
          <a:xfrm>
            <a:off x="7939633" y="1376934"/>
            <a:ext cx="358099" cy="356326"/>
            <a:chOff x="-55202750" y="3198925"/>
            <a:chExt cx="318225" cy="316650"/>
          </a:xfrm>
        </p:grpSpPr>
        <p:sp>
          <p:nvSpPr>
            <p:cNvPr id="6331" name="Google Shape;6331;p8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85"/>
          <p:cNvGrpSpPr/>
          <p:nvPr/>
        </p:nvGrpSpPr>
        <p:grpSpPr>
          <a:xfrm>
            <a:off x="7950267" y="1832234"/>
            <a:ext cx="336830" cy="358099"/>
            <a:chOff x="-55194875" y="3590375"/>
            <a:chExt cx="299325" cy="318225"/>
          </a:xfrm>
        </p:grpSpPr>
        <p:sp>
          <p:nvSpPr>
            <p:cNvPr id="6334" name="Google Shape;6334;p8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85"/>
          <p:cNvGrpSpPr/>
          <p:nvPr/>
        </p:nvGrpSpPr>
        <p:grpSpPr>
          <a:xfrm>
            <a:off x="7954884" y="2274505"/>
            <a:ext cx="357198" cy="357198"/>
            <a:chOff x="-55203525" y="3983400"/>
            <a:chExt cx="317425" cy="317425"/>
          </a:xfrm>
        </p:grpSpPr>
        <p:sp>
          <p:nvSpPr>
            <p:cNvPr id="6340" name="Google Shape;6340;p8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85"/>
          <p:cNvGrpSpPr/>
          <p:nvPr/>
        </p:nvGrpSpPr>
        <p:grpSpPr>
          <a:xfrm>
            <a:off x="6621365" y="2731562"/>
            <a:ext cx="335930" cy="358971"/>
            <a:chOff x="-53232900" y="3192625"/>
            <a:chExt cx="298525" cy="319000"/>
          </a:xfrm>
        </p:grpSpPr>
        <p:sp>
          <p:nvSpPr>
            <p:cNvPr id="6344" name="Google Shape;6344;p8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85"/>
          <p:cNvGrpSpPr/>
          <p:nvPr/>
        </p:nvGrpSpPr>
        <p:grpSpPr>
          <a:xfrm>
            <a:off x="6610731" y="3202536"/>
            <a:ext cx="357198" cy="356326"/>
            <a:chOff x="-53242350" y="3584850"/>
            <a:chExt cx="317425" cy="316650"/>
          </a:xfrm>
        </p:grpSpPr>
        <p:sp>
          <p:nvSpPr>
            <p:cNvPr id="6353" name="Google Shape;6353;p8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85"/>
          <p:cNvGrpSpPr/>
          <p:nvPr/>
        </p:nvGrpSpPr>
        <p:grpSpPr>
          <a:xfrm>
            <a:off x="6631999" y="3665236"/>
            <a:ext cx="314662" cy="358999"/>
            <a:chOff x="-53224225" y="3976300"/>
            <a:chExt cx="279625" cy="319025"/>
          </a:xfrm>
        </p:grpSpPr>
        <p:sp>
          <p:nvSpPr>
            <p:cNvPr id="6359" name="Google Shape;6359;p8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85"/>
          <p:cNvGrpSpPr/>
          <p:nvPr/>
        </p:nvGrpSpPr>
        <p:grpSpPr>
          <a:xfrm>
            <a:off x="7942896" y="3672917"/>
            <a:ext cx="358971" cy="358408"/>
            <a:chOff x="-52043575" y="3983125"/>
            <a:chExt cx="319000" cy="318500"/>
          </a:xfrm>
        </p:grpSpPr>
        <p:sp>
          <p:nvSpPr>
            <p:cNvPr id="6367" name="Google Shape;6367;p8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85"/>
          <p:cNvGrpSpPr/>
          <p:nvPr/>
        </p:nvGrpSpPr>
        <p:grpSpPr>
          <a:xfrm>
            <a:off x="6196836" y="1376934"/>
            <a:ext cx="314662" cy="358971"/>
            <a:chOff x="-56766175" y="3198925"/>
            <a:chExt cx="279625" cy="319000"/>
          </a:xfrm>
        </p:grpSpPr>
        <p:sp>
          <p:nvSpPr>
            <p:cNvPr id="6377" name="Google Shape;6377;p8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85"/>
          <p:cNvGrpSpPr/>
          <p:nvPr/>
        </p:nvGrpSpPr>
        <p:grpSpPr>
          <a:xfrm>
            <a:off x="6195950" y="1832234"/>
            <a:ext cx="316434" cy="358099"/>
            <a:chOff x="-56766175" y="3590375"/>
            <a:chExt cx="281200" cy="318225"/>
          </a:xfrm>
        </p:grpSpPr>
        <p:sp>
          <p:nvSpPr>
            <p:cNvPr id="6385" name="Google Shape;6385;p8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85"/>
          <p:cNvGrpSpPr/>
          <p:nvPr/>
        </p:nvGrpSpPr>
        <p:grpSpPr>
          <a:xfrm>
            <a:off x="6232906" y="2273605"/>
            <a:ext cx="272126" cy="358099"/>
            <a:chOff x="-56747275" y="3982600"/>
            <a:chExt cx="241825" cy="318225"/>
          </a:xfrm>
        </p:grpSpPr>
        <p:sp>
          <p:nvSpPr>
            <p:cNvPr id="6390" name="Google Shape;6390;p8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85"/>
          <p:cNvGrpSpPr/>
          <p:nvPr/>
        </p:nvGrpSpPr>
        <p:grpSpPr>
          <a:xfrm>
            <a:off x="4840657" y="3215842"/>
            <a:ext cx="358999" cy="342991"/>
            <a:chOff x="-54812875" y="3596675"/>
            <a:chExt cx="319025" cy="304800"/>
          </a:xfrm>
        </p:grpSpPr>
        <p:sp>
          <p:nvSpPr>
            <p:cNvPr id="6398" name="Google Shape;6398;p8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5" name="Google Shape;6405;p85"/>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5"/>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7" name="Google Shape;6407;p85"/>
          <p:cNvGrpSpPr/>
          <p:nvPr/>
        </p:nvGrpSpPr>
        <p:grpSpPr>
          <a:xfrm>
            <a:off x="4862826" y="3672326"/>
            <a:ext cx="314662" cy="358099"/>
            <a:chOff x="-54793175" y="3982600"/>
            <a:chExt cx="279625" cy="318225"/>
          </a:xfrm>
        </p:grpSpPr>
        <p:sp>
          <p:nvSpPr>
            <p:cNvPr id="6408" name="Google Shape;6408;p8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85"/>
          <p:cNvGrpSpPr/>
          <p:nvPr/>
        </p:nvGrpSpPr>
        <p:grpSpPr>
          <a:xfrm>
            <a:off x="7074284" y="2731562"/>
            <a:ext cx="314662" cy="358099"/>
            <a:chOff x="-52832000" y="3192625"/>
            <a:chExt cx="279625" cy="318225"/>
          </a:xfrm>
        </p:grpSpPr>
        <p:sp>
          <p:nvSpPr>
            <p:cNvPr id="6416" name="Google Shape;6416;p8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85"/>
          <p:cNvGrpSpPr/>
          <p:nvPr/>
        </p:nvGrpSpPr>
        <p:grpSpPr>
          <a:xfrm>
            <a:off x="5760817" y="2272929"/>
            <a:ext cx="323524" cy="358774"/>
            <a:chOff x="-57162350" y="3982000"/>
            <a:chExt cx="287500" cy="318825"/>
          </a:xfrm>
        </p:grpSpPr>
        <p:sp>
          <p:nvSpPr>
            <p:cNvPr id="6425" name="Google Shape;6425;p8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85"/>
          <p:cNvGrpSpPr/>
          <p:nvPr/>
        </p:nvGrpSpPr>
        <p:grpSpPr>
          <a:xfrm>
            <a:off x="7052130" y="3203436"/>
            <a:ext cx="358971" cy="357198"/>
            <a:chOff x="-52851675" y="3585650"/>
            <a:chExt cx="319000" cy="317425"/>
          </a:xfrm>
        </p:grpSpPr>
        <p:sp>
          <p:nvSpPr>
            <p:cNvPr id="6434" name="Google Shape;6434;p8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85"/>
          <p:cNvGrpSpPr/>
          <p:nvPr/>
        </p:nvGrpSpPr>
        <p:grpSpPr>
          <a:xfrm>
            <a:off x="7074284" y="3665236"/>
            <a:ext cx="314662" cy="358999"/>
            <a:chOff x="-52832000" y="3976300"/>
            <a:chExt cx="279625" cy="319025"/>
          </a:xfrm>
        </p:grpSpPr>
        <p:sp>
          <p:nvSpPr>
            <p:cNvPr id="6441" name="Google Shape;6441;p8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85"/>
          <p:cNvGrpSpPr/>
          <p:nvPr/>
        </p:nvGrpSpPr>
        <p:grpSpPr>
          <a:xfrm>
            <a:off x="6191490" y="4119884"/>
            <a:ext cx="316434" cy="358099"/>
            <a:chOff x="-51633225" y="3198925"/>
            <a:chExt cx="281200" cy="318225"/>
          </a:xfrm>
        </p:grpSpPr>
        <p:sp>
          <p:nvSpPr>
            <p:cNvPr id="6447" name="Google Shape;6447;p8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85"/>
          <p:cNvGrpSpPr/>
          <p:nvPr/>
        </p:nvGrpSpPr>
        <p:grpSpPr>
          <a:xfrm>
            <a:off x="6610314" y="1377806"/>
            <a:ext cx="365188" cy="357226"/>
            <a:chOff x="-56396775" y="3199700"/>
            <a:chExt cx="324525" cy="317450"/>
          </a:xfrm>
        </p:grpSpPr>
        <p:sp>
          <p:nvSpPr>
            <p:cNvPr id="6455" name="Google Shape;6455;p8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85"/>
          <p:cNvGrpSpPr/>
          <p:nvPr/>
        </p:nvGrpSpPr>
        <p:grpSpPr>
          <a:xfrm>
            <a:off x="6613408" y="1843740"/>
            <a:ext cx="358999" cy="335958"/>
            <a:chOff x="-56394425" y="3600600"/>
            <a:chExt cx="319025" cy="298550"/>
          </a:xfrm>
        </p:grpSpPr>
        <p:sp>
          <p:nvSpPr>
            <p:cNvPr id="6462" name="Google Shape;6462;p8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85"/>
          <p:cNvGrpSpPr/>
          <p:nvPr/>
        </p:nvGrpSpPr>
        <p:grpSpPr>
          <a:xfrm>
            <a:off x="6644175" y="2274505"/>
            <a:ext cx="327068" cy="357198"/>
            <a:chOff x="-56379450" y="3983400"/>
            <a:chExt cx="290650" cy="317425"/>
          </a:xfrm>
        </p:grpSpPr>
        <p:sp>
          <p:nvSpPr>
            <p:cNvPr id="6466" name="Google Shape;6466;p8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5"/>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5"/>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85"/>
          <p:cNvGrpSpPr/>
          <p:nvPr/>
        </p:nvGrpSpPr>
        <p:grpSpPr>
          <a:xfrm>
            <a:off x="5307879" y="2738651"/>
            <a:ext cx="316434" cy="358971"/>
            <a:chOff x="-54401725" y="3198925"/>
            <a:chExt cx="281200" cy="319000"/>
          </a:xfrm>
        </p:grpSpPr>
        <p:sp>
          <p:nvSpPr>
            <p:cNvPr id="6475" name="Google Shape;6475;p8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85"/>
          <p:cNvGrpSpPr/>
          <p:nvPr/>
        </p:nvGrpSpPr>
        <p:grpSpPr>
          <a:xfrm>
            <a:off x="5308766" y="3208753"/>
            <a:ext cx="314662" cy="358099"/>
            <a:chOff x="-54401725" y="3590375"/>
            <a:chExt cx="279625" cy="318225"/>
          </a:xfrm>
        </p:grpSpPr>
        <p:sp>
          <p:nvSpPr>
            <p:cNvPr id="6487" name="Google Shape;6487;p8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85"/>
          <p:cNvGrpSpPr/>
          <p:nvPr/>
        </p:nvGrpSpPr>
        <p:grpSpPr>
          <a:xfrm>
            <a:off x="5306557" y="3672326"/>
            <a:ext cx="319079" cy="358099"/>
            <a:chOff x="-54403300" y="3982600"/>
            <a:chExt cx="283550" cy="318225"/>
          </a:xfrm>
        </p:grpSpPr>
        <p:sp>
          <p:nvSpPr>
            <p:cNvPr id="6494" name="Google Shape;6494;p8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85"/>
          <p:cNvGrpSpPr/>
          <p:nvPr/>
        </p:nvGrpSpPr>
        <p:grpSpPr>
          <a:xfrm>
            <a:off x="7493951" y="2733559"/>
            <a:ext cx="356298" cy="356973"/>
            <a:chOff x="-52458650" y="3194400"/>
            <a:chExt cx="316625" cy="317225"/>
          </a:xfrm>
        </p:grpSpPr>
        <p:sp>
          <p:nvSpPr>
            <p:cNvPr id="6500" name="Google Shape;6500;p8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85"/>
          <p:cNvGrpSpPr/>
          <p:nvPr/>
        </p:nvGrpSpPr>
        <p:grpSpPr>
          <a:xfrm>
            <a:off x="4862826" y="2738651"/>
            <a:ext cx="314662" cy="358971"/>
            <a:chOff x="-54793175" y="3198925"/>
            <a:chExt cx="279625" cy="319000"/>
          </a:xfrm>
        </p:grpSpPr>
        <p:sp>
          <p:nvSpPr>
            <p:cNvPr id="6509" name="Google Shape;6509;p8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85"/>
          <p:cNvGrpSpPr/>
          <p:nvPr/>
        </p:nvGrpSpPr>
        <p:grpSpPr>
          <a:xfrm>
            <a:off x="7503249" y="3202536"/>
            <a:ext cx="337703" cy="357845"/>
            <a:chOff x="-52450000" y="3584850"/>
            <a:chExt cx="300100" cy="318000"/>
          </a:xfrm>
        </p:grpSpPr>
        <p:sp>
          <p:nvSpPr>
            <p:cNvPr id="6517" name="Google Shape;6517;p8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85"/>
          <p:cNvGrpSpPr/>
          <p:nvPr/>
        </p:nvGrpSpPr>
        <p:grpSpPr>
          <a:xfrm>
            <a:off x="7514769" y="3667009"/>
            <a:ext cx="314662" cy="357226"/>
            <a:chOff x="-52440550" y="3977875"/>
            <a:chExt cx="279625" cy="317450"/>
          </a:xfrm>
        </p:grpSpPr>
        <p:sp>
          <p:nvSpPr>
            <p:cNvPr id="6525" name="Google Shape;6525;p8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85"/>
          <p:cNvGrpSpPr/>
          <p:nvPr/>
        </p:nvGrpSpPr>
        <p:grpSpPr>
          <a:xfrm>
            <a:off x="6626703" y="4123215"/>
            <a:ext cx="314662" cy="358999"/>
            <a:chOff x="-51623775" y="3584850"/>
            <a:chExt cx="279625" cy="319025"/>
          </a:xfrm>
        </p:grpSpPr>
        <p:sp>
          <p:nvSpPr>
            <p:cNvPr id="6534" name="Google Shape;6534;p8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3" name="Google Shape;6543;p85"/>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544" name="Google Shape;6544;p85"/>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48" name="Shape 6548"/>
        <p:cNvGrpSpPr/>
        <p:nvPr/>
      </p:nvGrpSpPr>
      <p:grpSpPr>
        <a:xfrm>
          <a:off x="0" y="0"/>
          <a:ext cx="0" cy="0"/>
          <a:chOff x="0" y="0"/>
          <a:chExt cx="0" cy="0"/>
        </a:xfrm>
      </p:grpSpPr>
      <p:grpSp>
        <p:nvGrpSpPr>
          <p:cNvPr id="6549" name="Google Shape;6549;p86"/>
          <p:cNvGrpSpPr/>
          <p:nvPr/>
        </p:nvGrpSpPr>
        <p:grpSpPr>
          <a:xfrm>
            <a:off x="866775" y="1386849"/>
            <a:ext cx="276003" cy="357300"/>
            <a:chOff x="-50469125" y="3183175"/>
            <a:chExt cx="233150" cy="301825"/>
          </a:xfrm>
        </p:grpSpPr>
        <p:sp>
          <p:nvSpPr>
            <p:cNvPr id="6550" name="Google Shape;6550;p8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86"/>
          <p:cNvGrpSpPr/>
          <p:nvPr/>
        </p:nvGrpSpPr>
        <p:grpSpPr>
          <a:xfrm>
            <a:off x="826674" y="1822251"/>
            <a:ext cx="356205" cy="355288"/>
            <a:chOff x="-50504575" y="3550975"/>
            <a:chExt cx="300900" cy="300125"/>
          </a:xfrm>
        </p:grpSpPr>
        <p:sp>
          <p:nvSpPr>
            <p:cNvPr id="6554" name="Google Shape;6554;p8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86"/>
          <p:cNvGrpSpPr/>
          <p:nvPr/>
        </p:nvGrpSpPr>
        <p:grpSpPr>
          <a:xfrm>
            <a:off x="826674" y="2260493"/>
            <a:ext cx="356205" cy="354341"/>
            <a:chOff x="-50503000" y="3921175"/>
            <a:chExt cx="300900" cy="299325"/>
          </a:xfrm>
        </p:grpSpPr>
        <p:sp>
          <p:nvSpPr>
            <p:cNvPr id="6559" name="Google Shape;6559;p8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86"/>
          <p:cNvGrpSpPr/>
          <p:nvPr/>
        </p:nvGrpSpPr>
        <p:grpSpPr>
          <a:xfrm>
            <a:off x="3030727" y="1406411"/>
            <a:ext cx="355258" cy="356205"/>
            <a:chOff x="-48630025" y="3199700"/>
            <a:chExt cx="300100" cy="300900"/>
          </a:xfrm>
        </p:grpSpPr>
        <p:sp>
          <p:nvSpPr>
            <p:cNvPr id="6565" name="Google Shape;6565;p8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86"/>
          <p:cNvGrpSpPr/>
          <p:nvPr/>
        </p:nvGrpSpPr>
        <p:grpSpPr>
          <a:xfrm>
            <a:off x="3030727" y="1843707"/>
            <a:ext cx="355258" cy="355258"/>
            <a:chOff x="-48630025" y="3569100"/>
            <a:chExt cx="300100" cy="300100"/>
          </a:xfrm>
        </p:grpSpPr>
        <p:sp>
          <p:nvSpPr>
            <p:cNvPr id="6569" name="Google Shape;6569;p8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86"/>
          <p:cNvGrpSpPr/>
          <p:nvPr/>
        </p:nvGrpSpPr>
        <p:grpSpPr>
          <a:xfrm>
            <a:off x="3031201" y="2281003"/>
            <a:ext cx="354311" cy="353394"/>
            <a:chOff x="-48629225" y="3938500"/>
            <a:chExt cx="299300" cy="298525"/>
          </a:xfrm>
        </p:grpSpPr>
        <p:sp>
          <p:nvSpPr>
            <p:cNvPr id="6580" name="Google Shape;6580;p8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86"/>
          <p:cNvGrpSpPr/>
          <p:nvPr/>
        </p:nvGrpSpPr>
        <p:grpSpPr>
          <a:xfrm>
            <a:off x="1766604" y="2752344"/>
            <a:ext cx="311458" cy="354341"/>
            <a:chOff x="-46762575" y="3200500"/>
            <a:chExt cx="263100" cy="299325"/>
          </a:xfrm>
        </p:grpSpPr>
        <p:sp>
          <p:nvSpPr>
            <p:cNvPr id="6585" name="Google Shape;6585;p8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86"/>
          <p:cNvGrpSpPr/>
          <p:nvPr/>
        </p:nvGrpSpPr>
        <p:grpSpPr>
          <a:xfrm>
            <a:off x="1744689" y="3211066"/>
            <a:ext cx="355288" cy="312375"/>
            <a:chOff x="-46779900" y="3588000"/>
            <a:chExt cx="300125" cy="263875"/>
          </a:xfrm>
        </p:grpSpPr>
        <p:sp>
          <p:nvSpPr>
            <p:cNvPr id="6591" name="Google Shape;6591;p8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86"/>
          <p:cNvGrpSpPr/>
          <p:nvPr/>
        </p:nvGrpSpPr>
        <p:grpSpPr>
          <a:xfrm>
            <a:off x="1745162" y="3625988"/>
            <a:ext cx="354341" cy="353394"/>
            <a:chOff x="-46779100" y="3938500"/>
            <a:chExt cx="299325" cy="298525"/>
          </a:xfrm>
        </p:grpSpPr>
        <p:sp>
          <p:nvSpPr>
            <p:cNvPr id="6596" name="Google Shape;6596;p8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86"/>
          <p:cNvGrpSpPr/>
          <p:nvPr/>
        </p:nvGrpSpPr>
        <p:grpSpPr>
          <a:xfrm>
            <a:off x="3952900" y="2758855"/>
            <a:ext cx="355258" cy="355288"/>
            <a:chOff x="-44924250" y="3206000"/>
            <a:chExt cx="300100" cy="300125"/>
          </a:xfrm>
        </p:grpSpPr>
        <p:sp>
          <p:nvSpPr>
            <p:cNvPr id="6599" name="Google Shape;6599;p8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86"/>
          <p:cNvGrpSpPr/>
          <p:nvPr/>
        </p:nvGrpSpPr>
        <p:grpSpPr>
          <a:xfrm>
            <a:off x="1267386" y="1386849"/>
            <a:ext cx="355258" cy="355258"/>
            <a:chOff x="-50134375" y="3183175"/>
            <a:chExt cx="300100" cy="300100"/>
          </a:xfrm>
        </p:grpSpPr>
        <p:sp>
          <p:nvSpPr>
            <p:cNvPr id="6605" name="Google Shape;6605;p8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86"/>
          <p:cNvGrpSpPr/>
          <p:nvPr/>
        </p:nvGrpSpPr>
        <p:grpSpPr>
          <a:xfrm>
            <a:off x="1267386" y="1822251"/>
            <a:ext cx="355258" cy="355288"/>
            <a:chOff x="-50134375" y="3550975"/>
            <a:chExt cx="300100" cy="300125"/>
          </a:xfrm>
        </p:grpSpPr>
        <p:sp>
          <p:nvSpPr>
            <p:cNvPr id="6616" name="Google Shape;6616;p8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86"/>
          <p:cNvGrpSpPr/>
          <p:nvPr/>
        </p:nvGrpSpPr>
        <p:grpSpPr>
          <a:xfrm>
            <a:off x="1267386" y="2259783"/>
            <a:ext cx="355258" cy="355051"/>
            <a:chOff x="-50134375" y="3920575"/>
            <a:chExt cx="300100" cy="299925"/>
          </a:xfrm>
        </p:grpSpPr>
        <p:sp>
          <p:nvSpPr>
            <p:cNvPr id="6619" name="Google Shape;6619;p8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86"/>
          <p:cNvGrpSpPr/>
          <p:nvPr/>
        </p:nvGrpSpPr>
        <p:grpSpPr>
          <a:xfrm>
            <a:off x="3478110" y="1407358"/>
            <a:ext cx="357123" cy="355258"/>
            <a:chOff x="-48262200" y="3200500"/>
            <a:chExt cx="301675" cy="300100"/>
          </a:xfrm>
        </p:grpSpPr>
        <p:sp>
          <p:nvSpPr>
            <p:cNvPr id="6623" name="Google Shape;6623;p8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86"/>
          <p:cNvGrpSpPr/>
          <p:nvPr/>
        </p:nvGrpSpPr>
        <p:grpSpPr>
          <a:xfrm>
            <a:off x="3507483" y="1844447"/>
            <a:ext cx="298377" cy="354519"/>
            <a:chOff x="-48233050" y="3569725"/>
            <a:chExt cx="252050" cy="299475"/>
          </a:xfrm>
        </p:grpSpPr>
        <p:sp>
          <p:nvSpPr>
            <p:cNvPr id="6633" name="Google Shape;6633;p8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86"/>
          <p:cNvGrpSpPr/>
          <p:nvPr/>
        </p:nvGrpSpPr>
        <p:grpSpPr>
          <a:xfrm>
            <a:off x="3531248" y="2278191"/>
            <a:ext cx="250847" cy="358070"/>
            <a:chOff x="-48216525" y="3936125"/>
            <a:chExt cx="211900" cy="302475"/>
          </a:xfrm>
        </p:grpSpPr>
        <p:sp>
          <p:nvSpPr>
            <p:cNvPr id="6637" name="Google Shape;6637;p8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86"/>
          <p:cNvGrpSpPr/>
          <p:nvPr/>
        </p:nvGrpSpPr>
        <p:grpSpPr>
          <a:xfrm>
            <a:off x="2186966" y="2753261"/>
            <a:ext cx="355258" cy="355288"/>
            <a:chOff x="-46410500" y="3201275"/>
            <a:chExt cx="300100" cy="300125"/>
          </a:xfrm>
        </p:grpSpPr>
        <p:sp>
          <p:nvSpPr>
            <p:cNvPr id="6642" name="Google Shape;6642;p8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86"/>
          <p:cNvGrpSpPr/>
          <p:nvPr/>
        </p:nvGrpSpPr>
        <p:grpSpPr>
          <a:xfrm>
            <a:off x="2186966" y="3188692"/>
            <a:ext cx="355258" cy="356205"/>
            <a:chOff x="-46409700" y="3569100"/>
            <a:chExt cx="300100" cy="300900"/>
          </a:xfrm>
        </p:grpSpPr>
        <p:sp>
          <p:nvSpPr>
            <p:cNvPr id="6648" name="Google Shape;6648;p8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86"/>
          <p:cNvGrpSpPr/>
          <p:nvPr/>
        </p:nvGrpSpPr>
        <p:grpSpPr>
          <a:xfrm>
            <a:off x="2174847" y="3624124"/>
            <a:ext cx="379497" cy="358070"/>
            <a:chOff x="-46422300" y="3936925"/>
            <a:chExt cx="320575" cy="302475"/>
          </a:xfrm>
        </p:grpSpPr>
        <p:sp>
          <p:nvSpPr>
            <p:cNvPr id="6654" name="Google Shape;6654;p8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86"/>
          <p:cNvGrpSpPr/>
          <p:nvPr/>
        </p:nvGrpSpPr>
        <p:grpSpPr>
          <a:xfrm>
            <a:off x="3952426" y="3178452"/>
            <a:ext cx="356205" cy="355258"/>
            <a:chOff x="-44914800" y="3560450"/>
            <a:chExt cx="300900" cy="300100"/>
          </a:xfrm>
        </p:grpSpPr>
        <p:sp>
          <p:nvSpPr>
            <p:cNvPr id="6657" name="Google Shape;6657;p8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86"/>
          <p:cNvGrpSpPr/>
          <p:nvPr/>
        </p:nvGrpSpPr>
        <p:grpSpPr>
          <a:xfrm>
            <a:off x="1707478" y="1387086"/>
            <a:ext cx="354311" cy="354104"/>
            <a:chOff x="-49764975" y="3183375"/>
            <a:chExt cx="299300" cy="299125"/>
          </a:xfrm>
        </p:grpSpPr>
        <p:sp>
          <p:nvSpPr>
            <p:cNvPr id="6663" name="Google Shape;6663;p8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86"/>
          <p:cNvGrpSpPr/>
          <p:nvPr/>
        </p:nvGrpSpPr>
        <p:grpSpPr>
          <a:xfrm>
            <a:off x="1707478" y="1822547"/>
            <a:ext cx="354311" cy="355909"/>
            <a:chOff x="-49764975" y="3551225"/>
            <a:chExt cx="299300" cy="300650"/>
          </a:xfrm>
        </p:grpSpPr>
        <p:sp>
          <p:nvSpPr>
            <p:cNvPr id="6673" name="Google Shape;6673;p8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86"/>
          <p:cNvGrpSpPr/>
          <p:nvPr/>
        </p:nvGrpSpPr>
        <p:grpSpPr>
          <a:xfrm>
            <a:off x="1705140" y="2259310"/>
            <a:ext cx="358987" cy="355525"/>
            <a:chOff x="-49766550" y="3920175"/>
            <a:chExt cx="303250" cy="300325"/>
          </a:xfrm>
        </p:grpSpPr>
        <p:sp>
          <p:nvSpPr>
            <p:cNvPr id="6685" name="Google Shape;6685;p8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86"/>
          <p:cNvGrpSpPr/>
          <p:nvPr/>
        </p:nvGrpSpPr>
        <p:grpSpPr>
          <a:xfrm>
            <a:off x="3920671" y="1407358"/>
            <a:ext cx="357123" cy="354341"/>
            <a:chOff x="-47892800" y="3200500"/>
            <a:chExt cx="301675" cy="299325"/>
          </a:xfrm>
        </p:grpSpPr>
        <p:sp>
          <p:nvSpPr>
            <p:cNvPr id="6690" name="Google Shape;6690;p8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86"/>
          <p:cNvGrpSpPr/>
          <p:nvPr/>
        </p:nvGrpSpPr>
        <p:grpSpPr>
          <a:xfrm>
            <a:off x="3984537" y="1843707"/>
            <a:ext cx="229391" cy="355258"/>
            <a:chOff x="-47839250" y="3569100"/>
            <a:chExt cx="193775" cy="300100"/>
          </a:xfrm>
        </p:grpSpPr>
        <p:sp>
          <p:nvSpPr>
            <p:cNvPr id="6697" name="Google Shape;6697;p8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86"/>
          <p:cNvGrpSpPr/>
          <p:nvPr/>
        </p:nvGrpSpPr>
        <p:grpSpPr>
          <a:xfrm>
            <a:off x="3921603" y="2280056"/>
            <a:ext cx="355258" cy="356205"/>
            <a:chOff x="-47892800" y="3937700"/>
            <a:chExt cx="300100" cy="300900"/>
          </a:xfrm>
        </p:grpSpPr>
        <p:sp>
          <p:nvSpPr>
            <p:cNvPr id="6704" name="Google Shape;6704;p8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86"/>
          <p:cNvGrpSpPr/>
          <p:nvPr/>
        </p:nvGrpSpPr>
        <p:grpSpPr>
          <a:xfrm>
            <a:off x="2626898" y="2773770"/>
            <a:ext cx="355258" cy="311458"/>
            <a:chOff x="-46042675" y="3218600"/>
            <a:chExt cx="300100" cy="263100"/>
          </a:xfrm>
        </p:grpSpPr>
        <p:sp>
          <p:nvSpPr>
            <p:cNvPr id="6713" name="Google Shape;6713;p8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86"/>
          <p:cNvGrpSpPr/>
          <p:nvPr/>
        </p:nvGrpSpPr>
        <p:grpSpPr>
          <a:xfrm>
            <a:off x="2626898" y="3188219"/>
            <a:ext cx="355258" cy="323118"/>
            <a:chOff x="-46042675" y="3568700"/>
            <a:chExt cx="300100" cy="272950"/>
          </a:xfrm>
        </p:grpSpPr>
        <p:sp>
          <p:nvSpPr>
            <p:cNvPr id="6720" name="Google Shape;6720;p8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86"/>
          <p:cNvGrpSpPr/>
          <p:nvPr/>
        </p:nvGrpSpPr>
        <p:grpSpPr>
          <a:xfrm>
            <a:off x="2668849" y="3625189"/>
            <a:ext cx="271357" cy="356057"/>
            <a:chOff x="-46007225" y="3937825"/>
            <a:chExt cx="229225" cy="300775"/>
          </a:xfrm>
        </p:grpSpPr>
        <p:sp>
          <p:nvSpPr>
            <p:cNvPr id="6725" name="Google Shape;6725;p8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86"/>
          <p:cNvGrpSpPr/>
          <p:nvPr/>
        </p:nvGrpSpPr>
        <p:grpSpPr>
          <a:xfrm>
            <a:off x="3974341" y="3615275"/>
            <a:ext cx="312375" cy="357596"/>
            <a:chOff x="-44895900" y="3929450"/>
            <a:chExt cx="263875" cy="302075"/>
          </a:xfrm>
        </p:grpSpPr>
        <p:sp>
          <p:nvSpPr>
            <p:cNvPr id="6736" name="Google Shape;6736;p8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86"/>
          <p:cNvGrpSpPr/>
          <p:nvPr/>
        </p:nvGrpSpPr>
        <p:grpSpPr>
          <a:xfrm>
            <a:off x="2148160" y="1398036"/>
            <a:ext cx="356205" cy="332885"/>
            <a:chOff x="-49397175" y="3192625"/>
            <a:chExt cx="300900" cy="281200"/>
          </a:xfrm>
        </p:grpSpPr>
        <p:sp>
          <p:nvSpPr>
            <p:cNvPr id="6743" name="Google Shape;6743;p8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86"/>
          <p:cNvGrpSpPr/>
          <p:nvPr/>
        </p:nvGrpSpPr>
        <p:grpSpPr>
          <a:xfrm>
            <a:off x="2174263" y="1822251"/>
            <a:ext cx="304000" cy="356205"/>
            <a:chOff x="-49375900" y="3550975"/>
            <a:chExt cx="256800" cy="300900"/>
          </a:xfrm>
        </p:grpSpPr>
        <p:sp>
          <p:nvSpPr>
            <p:cNvPr id="6751" name="Google Shape;6751;p8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6"/>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86"/>
          <p:cNvGrpSpPr/>
          <p:nvPr/>
        </p:nvGrpSpPr>
        <p:grpSpPr>
          <a:xfrm>
            <a:off x="2169616" y="2259546"/>
            <a:ext cx="313293" cy="356205"/>
            <a:chOff x="-49378250" y="3920375"/>
            <a:chExt cx="264650" cy="300900"/>
          </a:xfrm>
        </p:grpSpPr>
        <p:sp>
          <p:nvSpPr>
            <p:cNvPr id="6763" name="Google Shape;6763;p8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86"/>
          <p:cNvGrpSpPr/>
          <p:nvPr/>
        </p:nvGrpSpPr>
        <p:grpSpPr>
          <a:xfrm>
            <a:off x="888604" y="2752344"/>
            <a:ext cx="312375" cy="357123"/>
            <a:chOff x="-47505300" y="3200500"/>
            <a:chExt cx="263875" cy="301675"/>
          </a:xfrm>
        </p:grpSpPr>
        <p:sp>
          <p:nvSpPr>
            <p:cNvPr id="6771" name="Google Shape;6771;p8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86"/>
          <p:cNvGrpSpPr/>
          <p:nvPr/>
        </p:nvGrpSpPr>
        <p:grpSpPr>
          <a:xfrm>
            <a:off x="866704" y="3188692"/>
            <a:ext cx="356176" cy="355051"/>
            <a:chOff x="-47524975" y="3569100"/>
            <a:chExt cx="300875" cy="299925"/>
          </a:xfrm>
        </p:grpSpPr>
        <p:sp>
          <p:nvSpPr>
            <p:cNvPr id="6785" name="Google Shape;6785;p8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6"/>
          <p:cNvGrpSpPr/>
          <p:nvPr/>
        </p:nvGrpSpPr>
        <p:grpSpPr>
          <a:xfrm>
            <a:off x="867162" y="3667954"/>
            <a:ext cx="355258" cy="270410"/>
            <a:chOff x="-47523400" y="3973950"/>
            <a:chExt cx="300100" cy="228425"/>
          </a:xfrm>
        </p:grpSpPr>
        <p:sp>
          <p:nvSpPr>
            <p:cNvPr id="6791" name="Google Shape;6791;p8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86"/>
          <p:cNvGrpSpPr/>
          <p:nvPr/>
        </p:nvGrpSpPr>
        <p:grpSpPr>
          <a:xfrm>
            <a:off x="3072283" y="2750953"/>
            <a:ext cx="354341" cy="357596"/>
            <a:chOff x="-45673275" y="3199325"/>
            <a:chExt cx="299325" cy="302075"/>
          </a:xfrm>
        </p:grpSpPr>
        <p:sp>
          <p:nvSpPr>
            <p:cNvPr id="6797" name="Google Shape;6797;p8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86"/>
          <p:cNvGrpSpPr/>
          <p:nvPr/>
        </p:nvGrpSpPr>
        <p:grpSpPr>
          <a:xfrm>
            <a:off x="3071351" y="3209202"/>
            <a:ext cx="356205" cy="314240"/>
            <a:chOff x="-45674075" y="3586425"/>
            <a:chExt cx="300900" cy="265450"/>
          </a:xfrm>
        </p:grpSpPr>
        <p:sp>
          <p:nvSpPr>
            <p:cNvPr id="6801" name="Google Shape;6801;p8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86"/>
          <p:cNvGrpSpPr/>
          <p:nvPr/>
        </p:nvGrpSpPr>
        <p:grpSpPr>
          <a:xfrm>
            <a:off x="3072283" y="3625041"/>
            <a:ext cx="354341" cy="356205"/>
            <a:chOff x="-45673275" y="3937700"/>
            <a:chExt cx="299325" cy="300900"/>
          </a:xfrm>
        </p:grpSpPr>
        <p:sp>
          <p:nvSpPr>
            <p:cNvPr id="6804" name="Google Shape;6804;p8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86"/>
          <p:cNvGrpSpPr/>
          <p:nvPr/>
        </p:nvGrpSpPr>
        <p:grpSpPr>
          <a:xfrm>
            <a:off x="2186449" y="4117825"/>
            <a:ext cx="356205" cy="356205"/>
            <a:chOff x="-44512325" y="3176075"/>
            <a:chExt cx="300900" cy="300900"/>
          </a:xfrm>
        </p:grpSpPr>
        <p:sp>
          <p:nvSpPr>
            <p:cNvPr id="6811" name="Google Shape;6811;p8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4" name="Google Shape;6814;p86"/>
          <p:cNvGrpSpPr/>
          <p:nvPr/>
        </p:nvGrpSpPr>
        <p:grpSpPr>
          <a:xfrm>
            <a:off x="2589789" y="1386849"/>
            <a:ext cx="354341" cy="354341"/>
            <a:chOff x="-49027775" y="3183175"/>
            <a:chExt cx="299325" cy="299325"/>
          </a:xfrm>
        </p:grpSpPr>
        <p:sp>
          <p:nvSpPr>
            <p:cNvPr id="6815" name="Google Shape;6815;p8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6"/>
          <p:cNvGrpSpPr/>
          <p:nvPr/>
        </p:nvGrpSpPr>
        <p:grpSpPr>
          <a:xfrm>
            <a:off x="2589330" y="1822251"/>
            <a:ext cx="355258" cy="357152"/>
            <a:chOff x="-49027775" y="3550975"/>
            <a:chExt cx="300100" cy="301700"/>
          </a:xfrm>
        </p:grpSpPr>
        <p:sp>
          <p:nvSpPr>
            <p:cNvPr id="6820" name="Google Shape;6820;p8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6"/>
          <p:cNvGrpSpPr/>
          <p:nvPr/>
        </p:nvGrpSpPr>
        <p:grpSpPr>
          <a:xfrm>
            <a:off x="2587406" y="2259310"/>
            <a:ext cx="359106" cy="355525"/>
            <a:chOff x="-49031025" y="3920175"/>
            <a:chExt cx="303350" cy="300325"/>
          </a:xfrm>
        </p:grpSpPr>
        <p:sp>
          <p:nvSpPr>
            <p:cNvPr id="6831" name="Google Shape;6831;p8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86"/>
          <p:cNvGrpSpPr/>
          <p:nvPr/>
        </p:nvGrpSpPr>
        <p:grpSpPr>
          <a:xfrm>
            <a:off x="1303511" y="2752344"/>
            <a:ext cx="356176" cy="354341"/>
            <a:chOff x="-47155575" y="3200500"/>
            <a:chExt cx="300875" cy="299325"/>
          </a:xfrm>
        </p:grpSpPr>
        <p:sp>
          <p:nvSpPr>
            <p:cNvPr id="6838" name="Google Shape;6838;p8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86"/>
          <p:cNvGrpSpPr/>
          <p:nvPr/>
        </p:nvGrpSpPr>
        <p:grpSpPr>
          <a:xfrm>
            <a:off x="1303970" y="3188692"/>
            <a:ext cx="355258" cy="355258"/>
            <a:chOff x="-47154800" y="3569100"/>
            <a:chExt cx="300100" cy="300100"/>
          </a:xfrm>
        </p:grpSpPr>
        <p:sp>
          <p:nvSpPr>
            <p:cNvPr id="6845" name="Google Shape;6845;p8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86"/>
          <p:cNvGrpSpPr/>
          <p:nvPr/>
        </p:nvGrpSpPr>
        <p:grpSpPr>
          <a:xfrm>
            <a:off x="1304443" y="3626905"/>
            <a:ext cx="354311" cy="353423"/>
            <a:chOff x="-47154000" y="3939275"/>
            <a:chExt cx="299300" cy="298550"/>
          </a:xfrm>
        </p:grpSpPr>
        <p:sp>
          <p:nvSpPr>
            <p:cNvPr id="6852" name="Google Shape;6852;p8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86"/>
          <p:cNvGrpSpPr/>
          <p:nvPr/>
        </p:nvGrpSpPr>
        <p:grpSpPr>
          <a:xfrm>
            <a:off x="3529733" y="2752344"/>
            <a:ext cx="312375" cy="354341"/>
            <a:chOff x="-45286550" y="3200500"/>
            <a:chExt cx="263875" cy="299325"/>
          </a:xfrm>
        </p:grpSpPr>
        <p:sp>
          <p:nvSpPr>
            <p:cNvPr id="6857" name="Google Shape;6857;p8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86"/>
          <p:cNvGrpSpPr/>
          <p:nvPr/>
        </p:nvGrpSpPr>
        <p:grpSpPr>
          <a:xfrm>
            <a:off x="3529733" y="3189639"/>
            <a:ext cx="312375" cy="354311"/>
            <a:chOff x="-45286550" y="3569900"/>
            <a:chExt cx="263875" cy="299300"/>
          </a:xfrm>
        </p:grpSpPr>
        <p:sp>
          <p:nvSpPr>
            <p:cNvPr id="6861" name="Google Shape;6861;p8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86"/>
          <p:cNvGrpSpPr/>
          <p:nvPr/>
        </p:nvGrpSpPr>
        <p:grpSpPr>
          <a:xfrm>
            <a:off x="3540920" y="3625988"/>
            <a:ext cx="290001" cy="355258"/>
            <a:chOff x="-45277900" y="3938500"/>
            <a:chExt cx="244975" cy="300100"/>
          </a:xfrm>
        </p:grpSpPr>
        <p:sp>
          <p:nvSpPr>
            <p:cNvPr id="6868" name="Google Shape;6868;p8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86"/>
          <p:cNvGrpSpPr/>
          <p:nvPr/>
        </p:nvGrpSpPr>
        <p:grpSpPr>
          <a:xfrm>
            <a:off x="2626869" y="4095090"/>
            <a:ext cx="355258" cy="355258"/>
            <a:chOff x="-44502875" y="3576975"/>
            <a:chExt cx="300100" cy="300100"/>
          </a:xfrm>
        </p:grpSpPr>
        <p:sp>
          <p:nvSpPr>
            <p:cNvPr id="6873" name="Google Shape;6873;p8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86"/>
          <p:cNvGrpSpPr/>
          <p:nvPr/>
        </p:nvGrpSpPr>
        <p:grpSpPr>
          <a:xfrm>
            <a:off x="4835456" y="1828361"/>
            <a:ext cx="356196" cy="354670"/>
            <a:chOff x="-13946200" y="3647075"/>
            <a:chExt cx="353650" cy="352100"/>
          </a:xfrm>
        </p:grpSpPr>
        <p:sp>
          <p:nvSpPr>
            <p:cNvPr id="6877" name="Google Shape;6877;p8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86"/>
          <p:cNvGrpSpPr/>
          <p:nvPr/>
        </p:nvGrpSpPr>
        <p:grpSpPr>
          <a:xfrm>
            <a:off x="6618849" y="1387844"/>
            <a:ext cx="357002" cy="354267"/>
            <a:chOff x="-12163025" y="3214275"/>
            <a:chExt cx="354450" cy="351700"/>
          </a:xfrm>
        </p:grpSpPr>
        <p:sp>
          <p:nvSpPr>
            <p:cNvPr id="6884" name="Google Shape;6884;p8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86"/>
          <p:cNvGrpSpPr/>
          <p:nvPr/>
        </p:nvGrpSpPr>
        <p:grpSpPr>
          <a:xfrm>
            <a:off x="6619629" y="1827581"/>
            <a:ext cx="355441" cy="356232"/>
            <a:chOff x="-12160675" y="3647875"/>
            <a:chExt cx="352900" cy="353650"/>
          </a:xfrm>
        </p:grpSpPr>
        <p:sp>
          <p:nvSpPr>
            <p:cNvPr id="6888" name="Google Shape;6888;p8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86"/>
          <p:cNvGrpSpPr/>
          <p:nvPr/>
        </p:nvGrpSpPr>
        <p:grpSpPr>
          <a:xfrm>
            <a:off x="6630345" y="2272036"/>
            <a:ext cx="354635" cy="356232"/>
            <a:chOff x="-12160675" y="4081850"/>
            <a:chExt cx="352100" cy="353650"/>
          </a:xfrm>
        </p:grpSpPr>
        <p:sp>
          <p:nvSpPr>
            <p:cNvPr id="6896" name="Google Shape;6896;p8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86"/>
          <p:cNvGrpSpPr/>
          <p:nvPr/>
        </p:nvGrpSpPr>
        <p:grpSpPr>
          <a:xfrm>
            <a:off x="4835311" y="2746480"/>
            <a:ext cx="355416" cy="355652"/>
            <a:chOff x="-10391650" y="3180600"/>
            <a:chExt cx="352875" cy="353075"/>
          </a:xfrm>
        </p:grpSpPr>
        <p:sp>
          <p:nvSpPr>
            <p:cNvPr id="6903" name="Google Shape;6903;p8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86"/>
          <p:cNvGrpSpPr/>
          <p:nvPr/>
        </p:nvGrpSpPr>
        <p:grpSpPr>
          <a:xfrm>
            <a:off x="4835310" y="3223278"/>
            <a:ext cx="354635" cy="353890"/>
            <a:chOff x="-10390875" y="3616350"/>
            <a:chExt cx="352100" cy="351325"/>
          </a:xfrm>
        </p:grpSpPr>
        <p:sp>
          <p:nvSpPr>
            <p:cNvPr id="6910" name="Google Shape;6910;p8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86"/>
          <p:cNvGrpSpPr/>
          <p:nvPr/>
        </p:nvGrpSpPr>
        <p:grpSpPr>
          <a:xfrm>
            <a:off x="7502285" y="2747943"/>
            <a:ext cx="312585" cy="354670"/>
            <a:chOff x="-10370400" y="4049550"/>
            <a:chExt cx="310350" cy="352100"/>
          </a:xfrm>
        </p:grpSpPr>
        <p:sp>
          <p:nvSpPr>
            <p:cNvPr id="6914" name="Google Shape;6914;p8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86"/>
          <p:cNvGrpSpPr/>
          <p:nvPr/>
        </p:nvGrpSpPr>
        <p:grpSpPr>
          <a:xfrm>
            <a:off x="6606541" y="2746884"/>
            <a:ext cx="379236" cy="354847"/>
            <a:chOff x="-8674650" y="3210975"/>
            <a:chExt cx="376525" cy="352275"/>
          </a:xfrm>
        </p:grpSpPr>
        <p:sp>
          <p:nvSpPr>
            <p:cNvPr id="6920" name="Google Shape;6920;p8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86"/>
          <p:cNvGrpSpPr/>
          <p:nvPr/>
        </p:nvGrpSpPr>
        <p:grpSpPr>
          <a:xfrm>
            <a:off x="5278038" y="1828361"/>
            <a:ext cx="356221" cy="354670"/>
            <a:chOff x="-13512225" y="3647075"/>
            <a:chExt cx="353675" cy="352100"/>
          </a:xfrm>
        </p:grpSpPr>
        <p:sp>
          <p:nvSpPr>
            <p:cNvPr id="6927" name="Google Shape;6927;p8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86"/>
          <p:cNvGrpSpPr/>
          <p:nvPr/>
        </p:nvGrpSpPr>
        <p:grpSpPr>
          <a:xfrm>
            <a:off x="5288351" y="2272427"/>
            <a:ext cx="356221" cy="355451"/>
            <a:chOff x="-13512225" y="4080275"/>
            <a:chExt cx="353675" cy="352875"/>
          </a:xfrm>
        </p:grpSpPr>
        <p:sp>
          <p:nvSpPr>
            <p:cNvPr id="6938" name="Google Shape;6938;p8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86"/>
          <p:cNvGrpSpPr/>
          <p:nvPr/>
        </p:nvGrpSpPr>
        <p:grpSpPr>
          <a:xfrm>
            <a:off x="7061431" y="1419788"/>
            <a:ext cx="356196" cy="290379"/>
            <a:chOff x="-11728250" y="3245400"/>
            <a:chExt cx="353650" cy="288275"/>
          </a:xfrm>
        </p:grpSpPr>
        <p:sp>
          <p:nvSpPr>
            <p:cNvPr id="6950" name="Google Shape;6950;p8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86"/>
          <p:cNvGrpSpPr/>
          <p:nvPr/>
        </p:nvGrpSpPr>
        <p:grpSpPr>
          <a:xfrm>
            <a:off x="7093939" y="2272427"/>
            <a:ext cx="311804" cy="355451"/>
            <a:chOff x="-11703850" y="4081850"/>
            <a:chExt cx="309575" cy="352875"/>
          </a:xfrm>
        </p:grpSpPr>
        <p:sp>
          <p:nvSpPr>
            <p:cNvPr id="6956" name="Google Shape;6956;p8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86"/>
          <p:cNvGrpSpPr/>
          <p:nvPr/>
        </p:nvGrpSpPr>
        <p:grpSpPr>
          <a:xfrm>
            <a:off x="5282595" y="2746580"/>
            <a:ext cx="357002" cy="355451"/>
            <a:chOff x="-9958475" y="3180025"/>
            <a:chExt cx="354450" cy="352875"/>
          </a:xfrm>
        </p:grpSpPr>
        <p:sp>
          <p:nvSpPr>
            <p:cNvPr id="6965" name="Google Shape;6965;p8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86"/>
          <p:cNvGrpSpPr/>
          <p:nvPr/>
        </p:nvGrpSpPr>
        <p:grpSpPr>
          <a:xfrm>
            <a:off x="5291722" y="3222561"/>
            <a:ext cx="337966" cy="355325"/>
            <a:chOff x="-9949025" y="3615575"/>
            <a:chExt cx="335550" cy="352750"/>
          </a:xfrm>
        </p:grpSpPr>
        <p:sp>
          <p:nvSpPr>
            <p:cNvPr id="6969" name="Google Shape;6969;p8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86"/>
          <p:cNvGrpSpPr/>
          <p:nvPr/>
        </p:nvGrpSpPr>
        <p:grpSpPr>
          <a:xfrm>
            <a:off x="7926568" y="2746067"/>
            <a:ext cx="360175" cy="358423"/>
            <a:chOff x="-9961625" y="4048175"/>
            <a:chExt cx="357600" cy="355825"/>
          </a:xfrm>
        </p:grpSpPr>
        <p:sp>
          <p:nvSpPr>
            <p:cNvPr id="6973" name="Google Shape;6973;p8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86"/>
          <p:cNvGrpSpPr/>
          <p:nvPr/>
        </p:nvGrpSpPr>
        <p:grpSpPr>
          <a:xfrm>
            <a:off x="6613289" y="3221579"/>
            <a:ext cx="364959" cy="357289"/>
            <a:chOff x="-8680950" y="3624225"/>
            <a:chExt cx="362350" cy="354700"/>
          </a:xfrm>
        </p:grpSpPr>
        <p:sp>
          <p:nvSpPr>
            <p:cNvPr id="6980" name="Google Shape;6980;p8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86"/>
          <p:cNvGrpSpPr/>
          <p:nvPr/>
        </p:nvGrpSpPr>
        <p:grpSpPr>
          <a:xfrm>
            <a:off x="5749533" y="1387239"/>
            <a:ext cx="313365" cy="355476"/>
            <a:chOff x="-13056975" y="3212300"/>
            <a:chExt cx="311125" cy="352900"/>
          </a:xfrm>
        </p:grpSpPr>
        <p:sp>
          <p:nvSpPr>
            <p:cNvPr id="6987" name="Google Shape;6987;p8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86"/>
          <p:cNvGrpSpPr/>
          <p:nvPr/>
        </p:nvGrpSpPr>
        <p:grpSpPr>
          <a:xfrm>
            <a:off x="5726921" y="1828034"/>
            <a:ext cx="358588" cy="355325"/>
            <a:chOff x="-13077450" y="3647075"/>
            <a:chExt cx="356025" cy="352750"/>
          </a:xfrm>
        </p:grpSpPr>
        <p:sp>
          <p:nvSpPr>
            <p:cNvPr id="6992" name="Google Shape;6992;p8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86"/>
          <p:cNvGrpSpPr/>
          <p:nvPr/>
        </p:nvGrpSpPr>
        <p:grpSpPr>
          <a:xfrm>
            <a:off x="5738027" y="2271633"/>
            <a:ext cx="357002" cy="357037"/>
            <a:chOff x="-13079025" y="4079475"/>
            <a:chExt cx="354450" cy="354450"/>
          </a:xfrm>
        </p:grpSpPr>
        <p:sp>
          <p:nvSpPr>
            <p:cNvPr id="6996" name="Google Shape;6996;p8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86"/>
          <p:cNvGrpSpPr/>
          <p:nvPr/>
        </p:nvGrpSpPr>
        <p:grpSpPr>
          <a:xfrm>
            <a:off x="7511094" y="1387642"/>
            <a:ext cx="356221" cy="354670"/>
            <a:chOff x="-11292700" y="3213875"/>
            <a:chExt cx="353675" cy="352100"/>
          </a:xfrm>
        </p:grpSpPr>
        <p:sp>
          <p:nvSpPr>
            <p:cNvPr id="7001" name="Google Shape;7001;p8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86"/>
          <p:cNvGrpSpPr/>
          <p:nvPr/>
        </p:nvGrpSpPr>
        <p:grpSpPr>
          <a:xfrm>
            <a:off x="7505152" y="1827581"/>
            <a:ext cx="368106" cy="356232"/>
            <a:chOff x="-11299000" y="3647875"/>
            <a:chExt cx="365475" cy="353650"/>
          </a:xfrm>
        </p:grpSpPr>
        <p:sp>
          <p:nvSpPr>
            <p:cNvPr id="7009" name="Google Shape;7009;p8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86"/>
          <p:cNvGrpSpPr/>
          <p:nvPr/>
        </p:nvGrpSpPr>
        <p:grpSpPr>
          <a:xfrm>
            <a:off x="7520614" y="2283532"/>
            <a:ext cx="357808" cy="333240"/>
            <a:chOff x="-11295075" y="4092875"/>
            <a:chExt cx="355250" cy="330825"/>
          </a:xfrm>
        </p:grpSpPr>
        <p:sp>
          <p:nvSpPr>
            <p:cNvPr id="7016" name="Google Shape;7016;p8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86"/>
          <p:cNvGrpSpPr/>
          <p:nvPr/>
        </p:nvGrpSpPr>
        <p:grpSpPr>
          <a:xfrm>
            <a:off x="5746214" y="2746580"/>
            <a:ext cx="312585" cy="355451"/>
            <a:chOff x="-9500075" y="3180800"/>
            <a:chExt cx="310350" cy="352875"/>
          </a:xfrm>
        </p:grpSpPr>
        <p:sp>
          <p:nvSpPr>
            <p:cNvPr id="7022" name="Google Shape;7022;p8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86"/>
          <p:cNvGrpSpPr/>
          <p:nvPr/>
        </p:nvGrpSpPr>
        <p:grpSpPr>
          <a:xfrm>
            <a:off x="5724005" y="3222095"/>
            <a:ext cx="356221" cy="356257"/>
            <a:chOff x="-9523700" y="3614000"/>
            <a:chExt cx="353675" cy="353675"/>
          </a:xfrm>
        </p:grpSpPr>
        <p:sp>
          <p:nvSpPr>
            <p:cNvPr id="7032" name="Google Shape;7032;p8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86"/>
          <p:cNvGrpSpPr/>
          <p:nvPr/>
        </p:nvGrpSpPr>
        <p:grpSpPr>
          <a:xfrm>
            <a:off x="7508956" y="3244737"/>
            <a:ext cx="356221" cy="354670"/>
            <a:chOff x="-9523700" y="4049550"/>
            <a:chExt cx="353675" cy="352100"/>
          </a:xfrm>
        </p:grpSpPr>
        <p:sp>
          <p:nvSpPr>
            <p:cNvPr id="7042" name="Google Shape;7042;p8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86"/>
          <p:cNvGrpSpPr/>
          <p:nvPr/>
        </p:nvGrpSpPr>
        <p:grpSpPr>
          <a:xfrm>
            <a:off x="7065071" y="3244710"/>
            <a:ext cx="357002" cy="311029"/>
            <a:chOff x="-8209150" y="3659675"/>
            <a:chExt cx="354450" cy="308775"/>
          </a:xfrm>
        </p:grpSpPr>
        <p:sp>
          <p:nvSpPr>
            <p:cNvPr id="7050" name="Google Shape;7050;p8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86"/>
          <p:cNvGrpSpPr/>
          <p:nvPr/>
        </p:nvGrpSpPr>
        <p:grpSpPr>
          <a:xfrm>
            <a:off x="6178632" y="2273623"/>
            <a:ext cx="356221" cy="353059"/>
            <a:chOff x="-12643475" y="4081850"/>
            <a:chExt cx="353675" cy="350500"/>
          </a:xfrm>
        </p:grpSpPr>
        <p:sp>
          <p:nvSpPr>
            <p:cNvPr id="7057" name="Google Shape;7057;p8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1" name="Google Shape;7061;p86"/>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2" name="Google Shape;7062;p86"/>
          <p:cNvGrpSpPr/>
          <p:nvPr/>
        </p:nvGrpSpPr>
        <p:grpSpPr>
          <a:xfrm>
            <a:off x="7961232" y="2283532"/>
            <a:ext cx="356221" cy="333240"/>
            <a:chOff x="-10858725" y="4092875"/>
            <a:chExt cx="353675" cy="330825"/>
          </a:xfrm>
        </p:grpSpPr>
        <p:sp>
          <p:nvSpPr>
            <p:cNvPr id="7063" name="Google Shape;7063;p8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86"/>
          <p:cNvGrpSpPr/>
          <p:nvPr/>
        </p:nvGrpSpPr>
        <p:grpSpPr>
          <a:xfrm>
            <a:off x="6219755" y="3222498"/>
            <a:ext cx="252278" cy="355451"/>
            <a:chOff x="-9039300" y="3614000"/>
            <a:chExt cx="250475" cy="352875"/>
          </a:xfrm>
        </p:grpSpPr>
        <p:sp>
          <p:nvSpPr>
            <p:cNvPr id="7070" name="Google Shape;7070;p8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86"/>
          <p:cNvGrpSpPr/>
          <p:nvPr/>
        </p:nvGrpSpPr>
        <p:grpSpPr>
          <a:xfrm>
            <a:off x="7951721" y="3244737"/>
            <a:ext cx="354635" cy="354670"/>
            <a:chOff x="-9088150" y="4049550"/>
            <a:chExt cx="352100" cy="352100"/>
          </a:xfrm>
        </p:grpSpPr>
        <p:sp>
          <p:nvSpPr>
            <p:cNvPr id="7073" name="Google Shape;7073;p8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86"/>
          <p:cNvGrpSpPr/>
          <p:nvPr/>
        </p:nvGrpSpPr>
        <p:grpSpPr>
          <a:xfrm>
            <a:off x="7086085" y="2746970"/>
            <a:ext cx="315757" cy="354670"/>
            <a:chOff x="-8191825" y="3174500"/>
            <a:chExt cx="313500" cy="352100"/>
          </a:xfrm>
        </p:grpSpPr>
        <p:sp>
          <p:nvSpPr>
            <p:cNvPr id="7080" name="Google Shape;7080;p8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86"/>
          <p:cNvGrpSpPr/>
          <p:nvPr/>
        </p:nvGrpSpPr>
        <p:grpSpPr>
          <a:xfrm>
            <a:off x="4835443" y="1387491"/>
            <a:ext cx="356221" cy="354973"/>
            <a:chOff x="-13947000" y="3212800"/>
            <a:chExt cx="353675" cy="352400"/>
          </a:xfrm>
        </p:grpSpPr>
        <p:sp>
          <p:nvSpPr>
            <p:cNvPr id="7084" name="Google Shape;7084;p8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6" name="Google Shape;7086;p86"/>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7" name="Google Shape;7087;p86"/>
          <p:cNvGrpSpPr/>
          <p:nvPr/>
        </p:nvGrpSpPr>
        <p:grpSpPr>
          <a:xfrm>
            <a:off x="5278038" y="1386849"/>
            <a:ext cx="356221" cy="356257"/>
            <a:chOff x="-13512225" y="3211525"/>
            <a:chExt cx="353675" cy="353675"/>
          </a:xfrm>
        </p:grpSpPr>
        <p:sp>
          <p:nvSpPr>
            <p:cNvPr id="7088" name="Google Shape;7088;p8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86"/>
          <p:cNvGrpSpPr/>
          <p:nvPr/>
        </p:nvGrpSpPr>
        <p:grpSpPr>
          <a:xfrm>
            <a:off x="6168320" y="1387239"/>
            <a:ext cx="356221" cy="355476"/>
            <a:chOff x="-12643475" y="3212300"/>
            <a:chExt cx="353675" cy="352900"/>
          </a:xfrm>
        </p:grpSpPr>
        <p:sp>
          <p:nvSpPr>
            <p:cNvPr id="7094" name="Google Shape;7094;p8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86"/>
          <p:cNvGrpSpPr/>
          <p:nvPr/>
        </p:nvGrpSpPr>
        <p:grpSpPr>
          <a:xfrm>
            <a:off x="6168320" y="1839013"/>
            <a:ext cx="356221" cy="333366"/>
            <a:chOff x="-12643475" y="3657325"/>
            <a:chExt cx="353675" cy="330950"/>
          </a:xfrm>
        </p:grpSpPr>
        <p:sp>
          <p:nvSpPr>
            <p:cNvPr id="7104" name="Google Shape;7104;p8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86"/>
          <p:cNvGrpSpPr/>
          <p:nvPr/>
        </p:nvGrpSpPr>
        <p:grpSpPr>
          <a:xfrm>
            <a:off x="7951322" y="1387642"/>
            <a:ext cx="355416" cy="354670"/>
            <a:chOff x="-10857925" y="3213875"/>
            <a:chExt cx="352875" cy="352100"/>
          </a:xfrm>
        </p:grpSpPr>
        <p:sp>
          <p:nvSpPr>
            <p:cNvPr id="7111" name="Google Shape;7111;p8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86"/>
          <p:cNvGrpSpPr/>
          <p:nvPr/>
        </p:nvGrpSpPr>
        <p:grpSpPr>
          <a:xfrm>
            <a:off x="6168237" y="2747071"/>
            <a:ext cx="356096" cy="354469"/>
            <a:chOff x="-9089725" y="3180200"/>
            <a:chExt cx="353550" cy="351900"/>
          </a:xfrm>
        </p:grpSpPr>
        <p:sp>
          <p:nvSpPr>
            <p:cNvPr id="7122" name="Google Shape;7122;p8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86"/>
          <p:cNvGrpSpPr/>
          <p:nvPr/>
        </p:nvGrpSpPr>
        <p:grpSpPr>
          <a:xfrm>
            <a:off x="7060235" y="1826875"/>
            <a:ext cx="358588" cy="357642"/>
            <a:chOff x="7083760" y="1971660"/>
            <a:chExt cx="358588" cy="357642"/>
          </a:xfrm>
        </p:grpSpPr>
        <p:sp>
          <p:nvSpPr>
            <p:cNvPr id="7125" name="Google Shape;7125;p8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7" name="Google Shape;7137;p8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138" name="Google Shape;7138;p8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2" name="Shape 7142"/>
        <p:cNvGrpSpPr/>
        <p:nvPr/>
      </p:nvGrpSpPr>
      <p:grpSpPr>
        <a:xfrm>
          <a:off x="0" y="0"/>
          <a:ext cx="0" cy="0"/>
          <a:chOff x="0" y="0"/>
          <a:chExt cx="0" cy="0"/>
        </a:xfrm>
      </p:grpSpPr>
      <p:sp>
        <p:nvSpPr>
          <p:cNvPr id="7143" name="Google Shape;7143;p87"/>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4" name="Google Shape;7144;p87"/>
          <p:cNvGrpSpPr/>
          <p:nvPr/>
        </p:nvGrpSpPr>
        <p:grpSpPr>
          <a:xfrm>
            <a:off x="719610" y="2243507"/>
            <a:ext cx="452798" cy="449473"/>
            <a:chOff x="-21322300" y="3693325"/>
            <a:chExt cx="306400" cy="304150"/>
          </a:xfrm>
        </p:grpSpPr>
        <p:sp>
          <p:nvSpPr>
            <p:cNvPr id="7145" name="Google Shape;7145;p8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87"/>
          <p:cNvGrpSpPr/>
          <p:nvPr/>
        </p:nvGrpSpPr>
        <p:grpSpPr>
          <a:xfrm>
            <a:off x="719019" y="2810244"/>
            <a:ext cx="453980" cy="422540"/>
            <a:chOff x="-21322300" y="4077125"/>
            <a:chExt cx="307200" cy="285925"/>
          </a:xfrm>
        </p:grpSpPr>
        <p:sp>
          <p:nvSpPr>
            <p:cNvPr id="7150" name="Google Shape;7150;p8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87"/>
          <p:cNvGrpSpPr/>
          <p:nvPr/>
        </p:nvGrpSpPr>
        <p:grpSpPr>
          <a:xfrm>
            <a:off x="3496195" y="1689128"/>
            <a:ext cx="451653" cy="450212"/>
            <a:chOff x="-19394200" y="3333800"/>
            <a:chExt cx="305625" cy="304650"/>
          </a:xfrm>
        </p:grpSpPr>
        <p:sp>
          <p:nvSpPr>
            <p:cNvPr id="7163" name="Google Shape;7163;p8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87"/>
          <p:cNvGrpSpPr/>
          <p:nvPr/>
        </p:nvGrpSpPr>
        <p:grpSpPr>
          <a:xfrm>
            <a:off x="3495032" y="2243580"/>
            <a:ext cx="453980" cy="449325"/>
            <a:chOff x="-19396575" y="3708500"/>
            <a:chExt cx="307200" cy="304050"/>
          </a:xfrm>
        </p:grpSpPr>
        <p:sp>
          <p:nvSpPr>
            <p:cNvPr id="7173" name="Google Shape;7173;p8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87"/>
          <p:cNvGrpSpPr/>
          <p:nvPr/>
        </p:nvGrpSpPr>
        <p:grpSpPr>
          <a:xfrm>
            <a:off x="3489212" y="2796461"/>
            <a:ext cx="465618" cy="450101"/>
            <a:chOff x="-19394200" y="4084200"/>
            <a:chExt cx="315075" cy="304575"/>
          </a:xfrm>
        </p:grpSpPr>
        <p:sp>
          <p:nvSpPr>
            <p:cNvPr id="7177" name="Google Shape;7177;p8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87"/>
          <p:cNvGrpSpPr/>
          <p:nvPr/>
        </p:nvGrpSpPr>
        <p:grpSpPr>
          <a:xfrm>
            <a:off x="6294923" y="1689001"/>
            <a:ext cx="400447" cy="450470"/>
            <a:chOff x="-17526750" y="3309200"/>
            <a:chExt cx="270975" cy="304825"/>
          </a:xfrm>
        </p:grpSpPr>
        <p:sp>
          <p:nvSpPr>
            <p:cNvPr id="7184" name="Google Shape;7184;p8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87"/>
          <p:cNvGrpSpPr/>
          <p:nvPr/>
        </p:nvGrpSpPr>
        <p:grpSpPr>
          <a:xfrm>
            <a:off x="6271075" y="2244173"/>
            <a:ext cx="448143" cy="448143"/>
            <a:chOff x="-17542500" y="3684100"/>
            <a:chExt cx="303250" cy="303250"/>
          </a:xfrm>
        </p:grpSpPr>
        <p:sp>
          <p:nvSpPr>
            <p:cNvPr id="7190" name="Google Shape;7190;p8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87"/>
          <p:cNvGrpSpPr/>
          <p:nvPr/>
        </p:nvGrpSpPr>
        <p:grpSpPr>
          <a:xfrm>
            <a:off x="6270484" y="2810817"/>
            <a:ext cx="449325" cy="421395"/>
            <a:chOff x="-17542500" y="4068450"/>
            <a:chExt cx="304050" cy="285150"/>
          </a:xfrm>
        </p:grpSpPr>
        <p:sp>
          <p:nvSpPr>
            <p:cNvPr id="7198" name="Google Shape;7198;p8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87"/>
          <p:cNvGrpSpPr/>
          <p:nvPr/>
        </p:nvGrpSpPr>
        <p:grpSpPr>
          <a:xfrm>
            <a:off x="3500906" y="3342211"/>
            <a:ext cx="343404" cy="449325"/>
            <a:chOff x="-15652200" y="3335975"/>
            <a:chExt cx="232375" cy="304050"/>
          </a:xfrm>
        </p:grpSpPr>
        <p:sp>
          <p:nvSpPr>
            <p:cNvPr id="7205" name="Google Shape;7205;p8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87"/>
          <p:cNvGrpSpPr/>
          <p:nvPr/>
        </p:nvGrpSpPr>
        <p:grpSpPr>
          <a:xfrm>
            <a:off x="1274819" y="2243729"/>
            <a:ext cx="449325" cy="449030"/>
            <a:chOff x="-20945825" y="3692175"/>
            <a:chExt cx="304050" cy="303850"/>
          </a:xfrm>
        </p:grpSpPr>
        <p:sp>
          <p:nvSpPr>
            <p:cNvPr id="7215" name="Google Shape;7215;p8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87"/>
          <p:cNvGrpSpPr/>
          <p:nvPr/>
        </p:nvGrpSpPr>
        <p:grpSpPr>
          <a:xfrm>
            <a:off x="4081644" y="1689848"/>
            <a:ext cx="372516" cy="448771"/>
            <a:chOff x="-18994100" y="3334775"/>
            <a:chExt cx="252075" cy="303675"/>
          </a:xfrm>
        </p:grpSpPr>
        <p:sp>
          <p:nvSpPr>
            <p:cNvPr id="7220" name="Google Shape;7220;p8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87"/>
          <p:cNvGrpSpPr/>
          <p:nvPr/>
        </p:nvGrpSpPr>
        <p:grpSpPr>
          <a:xfrm>
            <a:off x="4096200" y="2244743"/>
            <a:ext cx="343404" cy="446998"/>
            <a:chOff x="-18983850" y="3710075"/>
            <a:chExt cx="232375" cy="302475"/>
          </a:xfrm>
        </p:grpSpPr>
        <p:sp>
          <p:nvSpPr>
            <p:cNvPr id="7225" name="Google Shape;7225;p8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87"/>
          <p:cNvGrpSpPr/>
          <p:nvPr/>
        </p:nvGrpSpPr>
        <p:grpSpPr>
          <a:xfrm>
            <a:off x="1274247" y="1689573"/>
            <a:ext cx="450470" cy="449325"/>
            <a:chOff x="-20946600" y="3317850"/>
            <a:chExt cx="304825" cy="304050"/>
          </a:xfrm>
        </p:grpSpPr>
        <p:sp>
          <p:nvSpPr>
            <p:cNvPr id="7230" name="Google Shape;7230;p8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87"/>
          <p:cNvGrpSpPr/>
          <p:nvPr/>
        </p:nvGrpSpPr>
        <p:grpSpPr>
          <a:xfrm>
            <a:off x="1300422" y="2797442"/>
            <a:ext cx="398119" cy="448143"/>
            <a:chOff x="-20930075" y="4066100"/>
            <a:chExt cx="269400" cy="303250"/>
          </a:xfrm>
        </p:grpSpPr>
        <p:sp>
          <p:nvSpPr>
            <p:cNvPr id="7234" name="Google Shape;7234;p8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87"/>
          <p:cNvGrpSpPr/>
          <p:nvPr/>
        </p:nvGrpSpPr>
        <p:grpSpPr>
          <a:xfrm>
            <a:off x="4042667" y="2797422"/>
            <a:ext cx="450470" cy="448180"/>
            <a:chOff x="-19020075" y="4084200"/>
            <a:chExt cx="304825" cy="303275"/>
          </a:xfrm>
        </p:grpSpPr>
        <p:sp>
          <p:nvSpPr>
            <p:cNvPr id="7237" name="Google Shape;7237;p8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87"/>
          <p:cNvGrpSpPr/>
          <p:nvPr/>
        </p:nvGrpSpPr>
        <p:grpSpPr>
          <a:xfrm>
            <a:off x="6859931" y="1689001"/>
            <a:ext cx="396937" cy="450470"/>
            <a:chOff x="-17149475" y="3309200"/>
            <a:chExt cx="268600" cy="304825"/>
          </a:xfrm>
        </p:grpSpPr>
        <p:sp>
          <p:nvSpPr>
            <p:cNvPr id="7247" name="Google Shape;7247;p8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87"/>
          <p:cNvGrpSpPr/>
          <p:nvPr/>
        </p:nvGrpSpPr>
        <p:grpSpPr>
          <a:xfrm>
            <a:off x="6833737" y="2258120"/>
            <a:ext cx="449325" cy="420249"/>
            <a:chOff x="-17168375" y="3692750"/>
            <a:chExt cx="304050" cy="284375"/>
          </a:xfrm>
        </p:grpSpPr>
        <p:sp>
          <p:nvSpPr>
            <p:cNvPr id="7250" name="Google Shape;7250;p8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87"/>
          <p:cNvGrpSpPr/>
          <p:nvPr/>
        </p:nvGrpSpPr>
        <p:grpSpPr>
          <a:xfrm>
            <a:off x="6830246" y="2796852"/>
            <a:ext cx="456308" cy="449325"/>
            <a:chOff x="-17170750" y="4058800"/>
            <a:chExt cx="308775" cy="304050"/>
          </a:xfrm>
        </p:grpSpPr>
        <p:sp>
          <p:nvSpPr>
            <p:cNvPr id="7258" name="Google Shape;7258;p8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87"/>
          <p:cNvGrpSpPr/>
          <p:nvPr/>
        </p:nvGrpSpPr>
        <p:grpSpPr>
          <a:xfrm>
            <a:off x="5692143" y="3343358"/>
            <a:ext cx="450470" cy="446998"/>
            <a:chOff x="-15688425" y="3707725"/>
            <a:chExt cx="304825" cy="302475"/>
          </a:xfrm>
        </p:grpSpPr>
        <p:sp>
          <p:nvSpPr>
            <p:cNvPr id="7276" name="Google Shape;7276;p8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87"/>
          <p:cNvGrpSpPr/>
          <p:nvPr/>
        </p:nvGrpSpPr>
        <p:grpSpPr>
          <a:xfrm>
            <a:off x="1836300" y="1690441"/>
            <a:ext cx="451653" cy="447589"/>
            <a:chOff x="-20572500" y="3319025"/>
            <a:chExt cx="305625" cy="302875"/>
          </a:xfrm>
        </p:grpSpPr>
        <p:sp>
          <p:nvSpPr>
            <p:cNvPr id="7283" name="Google Shape;7283;p8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87"/>
          <p:cNvGrpSpPr/>
          <p:nvPr/>
        </p:nvGrpSpPr>
        <p:grpSpPr>
          <a:xfrm>
            <a:off x="1837463" y="2305410"/>
            <a:ext cx="449325" cy="325670"/>
            <a:chOff x="-20571700" y="3722875"/>
            <a:chExt cx="304050" cy="220375"/>
          </a:xfrm>
        </p:grpSpPr>
        <p:sp>
          <p:nvSpPr>
            <p:cNvPr id="7286" name="Google Shape;7286;p8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7"/>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87"/>
          <p:cNvGrpSpPr/>
          <p:nvPr/>
        </p:nvGrpSpPr>
        <p:grpSpPr>
          <a:xfrm>
            <a:off x="1836891" y="2796278"/>
            <a:ext cx="450470" cy="450470"/>
            <a:chOff x="-20571700" y="4066875"/>
            <a:chExt cx="304825" cy="304825"/>
          </a:xfrm>
        </p:grpSpPr>
        <p:sp>
          <p:nvSpPr>
            <p:cNvPr id="7294" name="Google Shape;7294;p8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87"/>
          <p:cNvGrpSpPr/>
          <p:nvPr/>
        </p:nvGrpSpPr>
        <p:grpSpPr>
          <a:xfrm>
            <a:off x="4603593" y="1688259"/>
            <a:ext cx="453980" cy="451948"/>
            <a:chOff x="-18645175" y="3334200"/>
            <a:chExt cx="307200" cy="305825"/>
          </a:xfrm>
        </p:grpSpPr>
        <p:sp>
          <p:nvSpPr>
            <p:cNvPr id="7301" name="Google Shape;7301;p8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87"/>
          <p:cNvGrpSpPr/>
          <p:nvPr/>
        </p:nvGrpSpPr>
        <p:grpSpPr>
          <a:xfrm>
            <a:off x="4604184" y="2242989"/>
            <a:ext cx="452798" cy="450507"/>
            <a:chOff x="-18645175" y="3708500"/>
            <a:chExt cx="306400" cy="304850"/>
          </a:xfrm>
        </p:grpSpPr>
        <p:sp>
          <p:nvSpPr>
            <p:cNvPr id="7307" name="Google Shape;7307;p8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87"/>
          <p:cNvGrpSpPr/>
          <p:nvPr/>
        </p:nvGrpSpPr>
        <p:grpSpPr>
          <a:xfrm>
            <a:off x="4601857" y="2795630"/>
            <a:ext cx="457453" cy="451763"/>
            <a:chOff x="-18647525" y="4082625"/>
            <a:chExt cx="309550" cy="305700"/>
          </a:xfrm>
        </p:grpSpPr>
        <p:sp>
          <p:nvSpPr>
            <p:cNvPr id="7315" name="Google Shape;7315;p8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87"/>
          <p:cNvGrpSpPr/>
          <p:nvPr/>
        </p:nvGrpSpPr>
        <p:grpSpPr>
          <a:xfrm>
            <a:off x="7412241" y="1689592"/>
            <a:ext cx="395755" cy="449288"/>
            <a:chOff x="-16775350" y="3309200"/>
            <a:chExt cx="267800" cy="304025"/>
          </a:xfrm>
        </p:grpSpPr>
        <p:sp>
          <p:nvSpPr>
            <p:cNvPr id="7320" name="Google Shape;7320;p8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87"/>
          <p:cNvGrpSpPr/>
          <p:nvPr/>
        </p:nvGrpSpPr>
        <p:grpSpPr>
          <a:xfrm>
            <a:off x="7412241" y="2241827"/>
            <a:ext cx="395755" cy="452835"/>
            <a:chOff x="-16775350" y="3683300"/>
            <a:chExt cx="267800" cy="306425"/>
          </a:xfrm>
        </p:grpSpPr>
        <p:sp>
          <p:nvSpPr>
            <p:cNvPr id="7324" name="Google Shape;7324;p8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87"/>
          <p:cNvGrpSpPr/>
          <p:nvPr/>
        </p:nvGrpSpPr>
        <p:grpSpPr>
          <a:xfrm>
            <a:off x="7384292" y="2796870"/>
            <a:ext cx="451653" cy="449288"/>
            <a:chOff x="-16794250" y="4058225"/>
            <a:chExt cx="305625" cy="304025"/>
          </a:xfrm>
        </p:grpSpPr>
        <p:sp>
          <p:nvSpPr>
            <p:cNvPr id="7328" name="Google Shape;7328;p8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7" name="Google Shape;7337;p87"/>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8" name="Google Shape;7338;p87"/>
          <p:cNvGrpSpPr/>
          <p:nvPr/>
        </p:nvGrpSpPr>
        <p:grpSpPr>
          <a:xfrm>
            <a:off x="2385709" y="1689573"/>
            <a:ext cx="457453" cy="449325"/>
            <a:chOff x="-20199150" y="3317850"/>
            <a:chExt cx="309550" cy="304050"/>
          </a:xfrm>
        </p:grpSpPr>
        <p:sp>
          <p:nvSpPr>
            <p:cNvPr id="7339" name="Google Shape;7339;p8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87"/>
          <p:cNvGrpSpPr/>
          <p:nvPr/>
        </p:nvGrpSpPr>
        <p:grpSpPr>
          <a:xfrm>
            <a:off x="2388036" y="2242861"/>
            <a:ext cx="452798" cy="450766"/>
            <a:chOff x="-20199150" y="3693150"/>
            <a:chExt cx="306400" cy="305025"/>
          </a:xfrm>
        </p:grpSpPr>
        <p:sp>
          <p:nvSpPr>
            <p:cNvPr id="7347" name="Google Shape;7347;p8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87"/>
          <p:cNvGrpSpPr/>
          <p:nvPr/>
        </p:nvGrpSpPr>
        <p:grpSpPr>
          <a:xfrm>
            <a:off x="2388609" y="2795687"/>
            <a:ext cx="451653" cy="451653"/>
            <a:chOff x="-20197575" y="4066875"/>
            <a:chExt cx="305625" cy="305625"/>
          </a:xfrm>
        </p:grpSpPr>
        <p:sp>
          <p:nvSpPr>
            <p:cNvPr id="7354" name="Google Shape;7354;p8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87"/>
          <p:cNvGrpSpPr/>
          <p:nvPr/>
        </p:nvGrpSpPr>
        <p:grpSpPr>
          <a:xfrm>
            <a:off x="5170827" y="1687520"/>
            <a:ext cx="449325" cy="453426"/>
            <a:chOff x="-18271050" y="3333200"/>
            <a:chExt cx="304050" cy="306825"/>
          </a:xfrm>
        </p:grpSpPr>
        <p:sp>
          <p:nvSpPr>
            <p:cNvPr id="7363" name="Google Shape;7363;p8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87"/>
          <p:cNvGrpSpPr/>
          <p:nvPr/>
        </p:nvGrpSpPr>
        <p:grpSpPr>
          <a:xfrm>
            <a:off x="5171399" y="2244171"/>
            <a:ext cx="448180" cy="448143"/>
            <a:chOff x="-18270275" y="3710875"/>
            <a:chExt cx="303275" cy="303250"/>
          </a:xfrm>
        </p:grpSpPr>
        <p:sp>
          <p:nvSpPr>
            <p:cNvPr id="7369" name="Google Shape;7369;p8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87"/>
          <p:cNvGrpSpPr/>
          <p:nvPr/>
        </p:nvGrpSpPr>
        <p:grpSpPr>
          <a:xfrm>
            <a:off x="5224951" y="2797422"/>
            <a:ext cx="341076" cy="448180"/>
            <a:chOff x="-18234025" y="4084200"/>
            <a:chExt cx="230800" cy="303275"/>
          </a:xfrm>
        </p:grpSpPr>
        <p:sp>
          <p:nvSpPr>
            <p:cNvPr id="7376" name="Google Shape;7376;p8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87"/>
          <p:cNvGrpSpPr/>
          <p:nvPr/>
        </p:nvGrpSpPr>
        <p:grpSpPr>
          <a:xfrm>
            <a:off x="2337506" y="3341641"/>
            <a:ext cx="449325" cy="450470"/>
            <a:chOff x="-16419350" y="3308400"/>
            <a:chExt cx="304050" cy="304825"/>
          </a:xfrm>
        </p:grpSpPr>
        <p:sp>
          <p:nvSpPr>
            <p:cNvPr id="7380" name="Google Shape;7380;p8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87"/>
          <p:cNvGrpSpPr/>
          <p:nvPr/>
        </p:nvGrpSpPr>
        <p:grpSpPr>
          <a:xfrm>
            <a:off x="4609062" y="3340423"/>
            <a:ext cx="395755" cy="452872"/>
            <a:chOff x="-16401225" y="3683275"/>
            <a:chExt cx="267800" cy="306450"/>
          </a:xfrm>
        </p:grpSpPr>
        <p:sp>
          <p:nvSpPr>
            <p:cNvPr id="7388" name="Google Shape;7388;p8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87"/>
          <p:cNvGrpSpPr/>
          <p:nvPr/>
        </p:nvGrpSpPr>
        <p:grpSpPr>
          <a:xfrm>
            <a:off x="7974511" y="2797062"/>
            <a:ext cx="450470" cy="448180"/>
            <a:chOff x="-16419350" y="4058200"/>
            <a:chExt cx="304825" cy="303275"/>
          </a:xfrm>
        </p:grpSpPr>
        <p:sp>
          <p:nvSpPr>
            <p:cNvPr id="7396" name="Google Shape;7396;p8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87"/>
          <p:cNvGrpSpPr/>
          <p:nvPr/>
        </p:nvGrpSpPr>
        <p:grpSpPr>
          <a:xfrm>
            <a:off x="4001398" y="3343080"/>
            <a:ext cx="450507" cy="447589"/>
            <a:chOff x="-15296200" y="3326900"/>
            <a:chExt cx="304850" cy="302875"/>
          </a:xfrm>
        </p:grpSpPr>
        <p:sp>
          <p:nvSpPr>
            <p:cNvPr id="7404" name="Google Shape;7404;p8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87"/>
          <p:cNvGrpSpPr/>
          <p:nvPr/>
        </p:nvGrpSpPr>
        <p:grpSpPr>
          <a:xfrm>
            <a:off x="2917051" y="1706881"/>
            <a:ext cx="486566" cy="414708"/>
            <a:chOff x="-19835275" y="3330250"/>
            <a:chExt cx="329250" cy="280625"/>
          </a:xfrm>
        </p:grpSpPr>
        <p:sp>
          <p:nvSpPr>
            <p:cNvPr id="7410" name="Google Shape;7410;p8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87"/>
          <p:cNvGrpSpPr/>
          <p:nvPr/>
        </p:nvGrpSpPr>
        <p:grpSpPr>
          <a:xfrm>
            <a:off x="2935080" y="2243470"/>
            <a:ext cx="450507" cy="449547"/>
            <a:chOff x="-19822675" y="3692750"/>
            <a:chExt cx="304850" cy="304200"/>
          </a:xfrm>
        </p:grpSpPr>
        <p:sp>
          <p:nvSpPr>
            <p:cNvPr id="7414" name="Google Shape;7414;p8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87"/>
          <p:cNvGrpSpPr/>
          <p:nvPr/>
        </p:nvGrpSpPr>
        <p:grpSpPr>
          <a:xfrm>
            <a:off x="2935672" y="2796278"/>
            <a:ext cx="449325" cy="450470"/>
            <a:chOff x="-19822675" y="4066875"/>
            <a:chExt cx="304050" cy="304825"/>
          </a:xfrm>
        </p:grpSpPr>
        <p:sp>
          <p:nvSpPr>
            <p:cNvPr id="7420" name="Google Shape;7420;p8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87"/>
          <p:cNvGrpSpPr/>
          <p:nvPr/>
        </p:nvGrpSpPr>
        <p:grpSpPr>
          <a:xfrm>
            <a:off x="5744740" y="1689571"/>
            <a:ext cx="399302" cy="449325"/>
            <a:chOff x="-17878825" y="3334400"/>
            <a:chExt cx="270200" cy="304050"/>
          </a:xfrm>
        </p:grpSpPr>
        <p:sp>
          <p:nvSpPr>
            <p:cNvPr id="7427" name="Google Shape;7427;p8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87"/>
          <p:cNvGrpSpPr/>
          <p:nvPr/>
        </p:nvGrpSpPr>
        <p:grpSpPr>
          <a:xfrm>
            <a:off x="5718565" y="2242416"/>
            <a:ext cx="451653" cy="451653"/>
            <a:chOff x="-17896150" y="3709300"/>
            <a:chExt cx="305625" cy="305625"/>
          </a:xfrm>
        </p:grpSpPr>
        <p:sp>
          <p:nvSpPr>
            <p:cNvPr id="7435" name="Google Shape;7435;p8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87"/>
          <p:cNvGrpSpPr/>
          <p:nvPr/>
        </p:nvGrpSpPr>
        <p:grpSpPr>
          <a:xfrm>
            <a:off x="5746495" y="2795686"/>
            <a:ext cx="395792" cy="451653"/>
            <a:chOff x="-17878025" y="4082625"/>
            <a:chExt cx="267825" cy="305625"/>
          </a:xfrm>
        </p:grpSpPr>
        <p:sp>
          <p:nvSpPr>
            <p:cNvPr id="7440" name="Google Shape;7440;p8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87"/>
          <p:cNvGrpSpPr/>
          <p:nvPr/>
        </p:nvGrpSpPr>
        <p:grpSpPr>
          <a:xfrm>
            <a:off x="2890388" y="3355015"/>
            <a:ext cx="450507" cy="423722"/>
            <a:chOff x="-16044450" y="3317850"/>
            <a:chExt cx="304850" cy="286725"/>
          </a:xfrm>
        </p:grpSpPr>
        <p:sp>
          <p:nvSpPr>
            <p:cNvPr id="7448" name="Google Shape;7448;p8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2" name="Google Shape;7452;p87"/>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3" name="Google Shape;7453;p87"/>
          <p:cNvGrpSpPr/>
          <p:nvPr/>
        </p:nvGrpSpPr>
        <p:grpSpPr>
          <a:xfrm>
            <a:off x="8012905" y="2243724"/>
            <a:ext cx="373662" cy="449030"/>
            <a:chOff x="-16018450" y="4058400"/>
            <a:chExt cx="252850" cy="303850"/>
          </a:xfrm>
        </p:grpSpPr>
        <p:sp>
          <p:nvSpPr>
            <p:cNvPr id="7454" name="Google Shape;7454;p8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8" name="Google Shape;7458;p87"/>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63" name="Shape 7463"/>
        <p:cNvGrpSpPr/>
        <p:nvPr/>
      </p:nvGrpSpPr>
      <p:grpSpPr>
        <a:xfrm>
          <a:off x="0" y="0"/>
          <a:ext cx="0" cy="0"/>
          <a:chOff x="0" y="0"/>
          <a:chExt cx="0" cy="0"/>
        </a:xfrm>
      </p:grpSpPr>
      <p:grpSp>
        <p:nvGrpSpPr>
          <p:cNvPr id="7464" name="Google Shape;7464;p88"/>
          <p:cNvGrpSpPr/>
          <p:nvPr/>
        </p:nvGrpSpPr>
        <p:grpSpPr>
          <a:xfrm>
            <a:off x="829817" y="1689241"/>
            <a:ext cx="442337" cy="419623"/>
            <a:chOff x="-6696925" y="3272575"/>
            <a:chExt cx="307200" cy="291425"/>
          </a:xfrm>
        </p:grpSpPr>
        <p:sp>
          <p:nvSpPr>
            <p:cNvPr id="7465" name="Google Shape;7465;p8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88"/>
          <p:cNvGrpSpPr/>
          <p:nvPr/>
        </p:nvGrpSpPr>
        <p:grpSpPr>
          <a:xfrm>
            <a:off x="829799" y="2204636"/>
            <a:ext cx="442373" cy="420775"/>
            <a:chOff x="-6690625" y="3631325"/>
            <a:chExt cx="307225" cy="292225"/>
          </a:xfrm>
        </p:grpSpPr>
        <p:sp>
          <p:nvSpPr>
            <p:cNvPr id="7468" name="Google Shape;7468;p8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88"/>
          <p:cNvGrpSpPr/>
          <p:nvPr/>
        </p:nvGrpSpPr>
        <p:grpSpPr>
          <a:xfrm>
            <a:off x="851921" y="2756972"/>
            <a:ext cx="421927" cy="419371"/>
            <a:chOff x="-6689825" y="3992050"/>
            <a:chExt cx="293025" cy="291250"/>
          </a:xfrm>
        </p:grpSpPr>
        <p:sp>
          <p:nvSpPr>
            <p:cNvPr id="7474" name="Google Shape;7474;p8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6" name="Google Shape;7486;p88"/>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7" name="Google Shape;7487;p88"/>
          <p:cNvGrpSpPr/>
          <p:nvPr/>
        </p:nvGrpSpPr>
        <p:grpSpPr>
          <a:xfrm>
            <a:off x="3535232" y="2205192"/>
            <a:ext cx="423043" cy="419659"/>
            <a:chOff x="-4837325" y="3612425"/>
            <a:chExt cx="293800" cy="291450"/>
          </a:xfrm>
        </p:grpSpPr>
        <p:sp>
          <p:nvSpPr>
            <p:cNvPr id="7488" name="Google Shape;7488;p8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88"/>
          <p:cNvGrpSpPr/>
          <p:nvPr/>
        </p:nvGrpSpPr>
        <p:grpSpPr>
          <a:xfrm>
            <a:off x="3548265" y="2756826"/>
            <a:ext cx="420775" cy="419659"/>
            <a:chOff x="-4837325" y="3971575"/>
            <a:chExt cx="292225" cy="291450"/>
          </a:xfrm>
        </p:grpSpPr>
        <p:sp>
          <p:nvSpPr>
            <p:cNvPr id="7492" name="Google Shape;7492;p8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88"/>
          <p:cNvGrpSpPr/>
          <p:nvPr/>
        </p:nvGrpSpPr>
        <p:grpSpPr>
          <a:xfrm>
            <a:off x="6240279" y="1714185"/>
            <a:ext cx="430998" cy="369730"/>
            <a:chOff x="-3037625" y="3254850"/>
            <a:chExt cx="299325" cy="256775"/>
          </a:xfrm>
        </p:grpSpPr>
        <p:sp>
          <p:nvSpPr>
            <p:cNvPr id="7499" name="Google Shape;7499;p8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88"/>
          <p:cNvGrpSpPr/>
          <p:nvPr/>
        </p:nvGrpSpPr>
        <p:grpSpPr>
          <a:xfrm>
            <a:off x="6244239" y="2204615"/>
            <a:ext cx="423079" cy="420811"/>
            <a:chOff x="-3031325" y="3597450"/>
            <a:chExt cx="293825" cy="292250"/>
          </a:xfrm>
        </p:grpSpPr>
        <p:sp>
          <p:nvSpPr>
            <p:cNvPr id="7504" name="Google Shape;7504;p8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88"/>
          <p:cNvGrpSpPr/>
          <p:nvPr/>
        </p:nvGrpSpPr>
        <p:grpSpPr>
          <a:xfrm>
            <a:off x="6256714" y="2781214"/>
            <a:ext cx="421927" cy="370882"/>
            <a:chOff x="-3030525" y="3973150"/>
            <a:chExt cx="293025" cy="257575"/>
          </a:xfrm>
        </p:grpSpPr>
        <p:sp>
          <p:nvSpPr>
            <p:cNvPr id="7509" name="Google Shape;7509;p8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88"/>
          <p:cNvGrpSpPr/>
          <p:nvPr/>
        </p:nvGrpSpPr>
        <p:grpSpPr>
          <a:xfrm>
            <a:off x="1358307" y="3369426"/>
            <a:ext cx="421927" cy="297195"/>
            <a:chOff x="-1199300" y="3279250"/>
            <a:chExt cx="293025" cy="206400"/>
          </a:xfrm>
        </p:grpSpPr>
        <p:sp>
          <p:nvSpPr>
            <p:cNvPr id="7512" name="Google Shape;7512;p8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88"/>
          <p:cNvGrpSpPr/>
          <p:nvPr/>
        </p:nvGrpSpPr>
        <p:grpSpPr>
          <a:xfrm>
            <a:off x="1365393" y="1688773"/>
            <a:ext cx="444605" cy="420559"/>
            <a:chOff x="-6338550" y="3272950"/>
            <a:chExt cx="308775" cy="292075"/>
          </a:xfrm>
        </p:grpSpPr>
        <p:sp>
          <p:nvSpPr>
            <p:cNvPr id="7517" name="Google Shape;7517;p8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88"/>
          <p:cNvGrpSpPr/>
          <p:nvPr/>
        </p:nvGrpSpPr>
        <p:grpSpPr>
          <a:xfrm>
            <a:off x="1376732" y="2205194"/>
            <a:ext cx="421927" cy="419659"/>
            <a:chOff x="-6329100" y="3632100"/>
            <a:chExt cx="293025" cy="291450"/>
          </a:xfrm>
        </p:grpSpPr>
        <p:sp>
          <p:nvSpPr>
            <p:cNvPr id="7521" name="Google Shape;7521;p8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88"/>
          <p:cNvGrpSpPr/>
          <p:nvPr/>
        </p:nvGrpSpPr>
        <p:grpSpPr>
          <a:xfrm>
            <a:off x="1389783" y="2756828"/>
            <a:ext cx="419623" cy="419659"/>
            <a:chOff x="-6329875" y="3992050"/>
            <a:chExt cx="291425" cy="291450"/>
          </a:xfrm>
        </p:grpSpPr>
        <p:sp>
          <p:nvSpPr>
            <p:cNvPr id="7525" name="Google Shape;7525;p8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88"/>
          <p:cNvGrpSpPr/>
          <p:nvPr/>
        </p:nvGrpSpPr>
        <p:grpSpPr>
          <a:xfrm>
            <a:off x="4075920" y="1687530"/>
            <a:ext cx="423079" cy="423043"/>
            <a:chOff x="-4478975" y="3251700"/>
            <a:chExt cx="293825" cy="293800"/>
          </a:xfrm>
        </p:grpSpPr>
        <p:sp>
          <p:nvSpPr>
            <p:cNvPr id="7530" name="Google Shape;7530;p8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88"/>
          <p:cNvGrpSpPr/>
          <p:nvPr/>
        </p:nvGrpSpPr>
        <p:grpSpPr>
          <a:xfrm>
            <a:off x="4075920" y="2205192"/>
            <a:ext cx="423079" cy="419659"/>
            <a:chOff x="-4475825" y="3612425"/>
            <a:chExt cx="293825" cy="291450"/>
          </a:xfrm>
        </p:grpSpPr>
        <p:sp>
          <p:nvSpPr>
            <p:cNvPr id="7534" name="Google Shape;7534;p8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88"/>
          <p:cNvGrpSpPr/>
          <p:nvPr/>
        </p:nvGrpSpPr>
        <p:grpSpPr>
          <a:xfrm>
            <a:off x="4084992" y="2756844"/>
            <a:ext cx="428730" cy="419623"/>
            <a:chOff x="-4480550" y="3970800"/>
            <a:chExt cx="297750" cy="291425"/>
          </a:xfrm>
        </p:grpSpPr>
        <p:sp>
          <p:nvSpPr>
            <p:cNvPr id="7538" name="Google Shape;7538;p8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88"/>
          <p:cNvGrpSpPr/>
          <p:nvPr/>
        </p:nvGrpSpPr>
        <p:grpSpPr>
          <a:xfrm>
            <a:off x="6788826" y="1689221"/>
            <a:ext cx="415123" cy="419659"/>
            <a:chOff x="-2668225" y="3239075"/>
            <a:chExt cx="288300" cy="291450"/>
          </a:xfrm>
        </p:grpSpPr>
        <p:sp>
          <p:nvSpPr>
            <p:cNvPr id="7541" name="Google Shape;7541;p8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88"/>
          <p:cNvGrpSpPr/>
          <p:nvPr/>
        </p:nvGrpSpPr>
        <p:grpSpPr>
          <a:xfrm>
            <a:off x="6785982" y="2205191"/>
            <a:ext cx="420811" cy="419659"/>
            <a:chOff x="-2671375" y="3597450"/>
            <a:chExt cx="292250" cy="291450"/>
          </a:xfrm>
        </p:grpSpPr>
        <p:sp>
          <p:nvSpPr>
            <p:cNvPr id="7547" name="Google Shape;7547;p8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88"/>
          <p:cNvGrpSpPr/>
          <p:nvPr/>
        </p:nvGrpSpPr>
        <p:grpSpPr>
          <a:xfrm>
            <a:off x="6796765" y="2755691"/>
            <a:ext cx="423043" cy="421927"/>
            <a:chOff x="-2670575" y="3956600"/>
            <a:chExt cx="293800" cy="293025"/>
          </a:xfrm>
        </p:grpSpPr>
        <p:sp>
          <p:nvSpPr>
            <p:cNvPr id="7550" name="Google Shape;7550;p8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88"/>
          <p:cNvGrpSpPr/>
          <p:nvPr/>
        </p:nvGrpSpPr>
        <p:grpSpPr>
          <a:xfrm>
            <a:off x="3054285" y="3311947"/>
            <a:ext cx="426462" cy="418363"/>
            <a:chOff x="-1183550" y="3586525"/>
            <a:chExt cx="296175" cy="290550"/>
          </a:xfrm>
        </p:grpSpPr>
        <p:sp>
          <p:nvSpPr>
            <p:cNvPr id="7555" name="Google Shape;7555;p8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88"/>
          <p:cNvGrpSpPr/>
          <p:nvPr/>
        </p:nvGrpSpPr>
        <p:grpSpPr>
          <a:xfrm>
            <a:off x="1917896" y="1689799"/>
            <a:ext cx="420811" cy="418507"/>
            <a:chOff x="-5971525" y="3273750"/>
            <a:chExt cx="292250" cy="290650"/>
          </a:xfrm>
        </p:grpSpPr>
        <p:sp>
          <p:nvSpPr>
            <p:cNvPr id="7565" name="Google Shape;7565;p8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88"/>
          <p:cNvGrpSpPr/>
          <p:nvPr/>
        </p:nvGrpSpPr>
        <p:grpSpPr>
          <a:xfrm>
            <a:off x="1912226" y="2203826"/>
            <a:ext cx="432150" cy="422395"/>
            <a:chOff x="-5974675" y="3632100"/>
            <a:chExt cx="300125" cy="293350"/>
          </a:xfrm>
        </p:grpSpPr>
        <p:sp>
          <p:nvSpPr>
            <p:cNvPr id="7568" name="Google Shape;7568;p8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88"/>
          <p:cNvGrpSpPr/>
          <p:nvPr/>
        </p:nvGrpSpPr>
        <p:grpSpPr>
          <a:xfrm>
            <a:off x="1942267" y="2755694"/>
            <a:ext cx="395865" cy="421927"/>
            <a:chOff x="-5971525" y="3990475"/>
            <a:chExt cx="274925" cy="293025"/>
          </a:xfrm>
        </p:grpSpPr>
        <p:sp>
          <p:nvSpPr>
            <p:cNvPr id="7572" name="Google Shape;7572;p8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88"/>
          <p:cNvGrpSpPr/>
          <p:nvPr/>
        </p:nvGrpSpPr>
        <p:grpSpPr>
          <a:xfrm>
            <a:off x="4615473" y="1689798"/>
            <a:ext cx="420775" cy="418507"/>
            <a:chOff x="-4118225" y="3253275"/>
            <a:chExt cx="292225" cy="290650"/>
          </a:xfrm>
        </p:grpSpPr>
        <p:sp>
          <p:nvSpPr>
            <p:cNvPr id="7577" name="Google Shape;7577;p8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88"/>
          <p:cNvGrpSpPr/>
          <p:nvPr/>
        </p:nvGrpSpPr>
        <p:grpSpPr>
          <a:xfrm>
            <a:off x="4665924" y="2204922"/>
            <a:ext cx="319874" cy="420199"/>
            <a:chOff x="-4082800" y="3612425"/>
            <a:chExt cx="222150" cy="291825"/>
          </a:xfrm>
        </p:grpSpPr>
        <p:sp>
          <p:nvSpPr>
            <p:cNvPr id="7580" name="Google Shape;7580;p8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88"/>
          <p:cNvGrpSpPr/>
          <p:nvPr/>
        </p:nvGrpSpPr>
        <p:grpSpPr>
          <a:xfrm>
            <a:off x="4627372" y="2769876"/>
            <a:ext cx="420775" cy="393561"/>
            <a:chOff x="-4118225" y="3990475"/>
            <a:chExt cx="292225" cy="273325"/>
          </a:xfrm>
        </p:grpSpPr>
        <p:sp>
          <p:nvSpPr>
            <p:cNvPr id="7584" name="Google Shape;7584;p8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88"/>
          <p:cNvGrpSpPr/>
          <p:nvPr/>
        </p:nvGrpSpPr>
        <p:grpSpPr>
          <a:xfrm>
            <a:off x="7338026" y="1688087"/>
            <a:ext cx="394713" cy="421927"/>
            <a:chOff x="-2312225" y="3238300"/>
            <a:chExt cx="274125" cy="293025"/>
          </a:xfrm>
        </p:grpSpPr>
        <p:sp>
          <p:nvSpPr>
            <p:cNvPr id="7589" name="Google Shape;7589;p8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88"/>
          <p:cNvGrpSpPr/>
          <p:nvPr/>
        </p:nvGrpSpPr>
        <p:grpSpPr>
          <a:xfrm>
            <a:off x="7335742" y="2756825"/>
            <a:ext cx="423079" cy="419659"/>
            <a:chOff x="-2310650" y="3958175"/>
            <a:chExt cx="293825" cy="291450"/>
          </a:xfrm>
        </p:grpSpPr>
        <p:sp>
          <p:nvSpPr>
            <p:cNvPr id="7592" name="Google Shape;7592;p8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88"/>
          <p:cNvGrpSpPr/>
          <p:nvPr/>
        </p:nvGrpSpPr>
        <p:grpSpPr>
          <a:xfrm>
            <a:off x="4702603" y="3308459"/>
            <a:ext cx="424159" cy="419659"/>
            <a:chOff x="-1182750" y="3962900"/>
            <a:chExt cx="294575" cy="291450"/>
          </a:xfrm>
        </p:grpSpPr>
        <p:sp>
          <p:nvSpPr>
            <p:cNvPr id="7595" name="Google Shape;7595;p8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88"/>
          <p:cNvGrpSpPr/>
          <p:nvPr/>
        </p:nvGrpSpPr>
        <p:grpSpPr>
          <a:xfrm>
            <a:off x="2455739" y="1689223"/>
            <a:ext cx="424195" cy="419659"/>
            <a:chOff x="-5611575" y="3272950"/>
            <a:chExt cx="294600" cy="291450"/>
          </a:xfrm>
        </p:grpSpPr>
        <p:sp>
          <p:nvSpPr>
            <p:cNvPr id="7603" name="Google Shape;7603;p8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88"/>
          <p:cNvGrpSpPr/>
          <p:nvPr/>
        </p:nvGrpSpPr>
        <p:grpSpPr>
          <a:xfrm>
            <a:off x="2455739" y="2205770"/>
            <a:ext cx="424195" cy="418507"/>
            <a:chOff x="-5613150" y="3632900"/>
            <a:chExt cx="294600" cy="290650"/>
          </a:xfrm>
        </p:grpSpPr>
        <p:sp>
          <p:nvSpPr>
            <p:cNvPr id="7609" name="Google Shape;7609;p8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88"/>
          <p:cNvGrpSpPr/>
          <p:nvPr/>
        </p:nvGrpSpPr>
        <p:grpSpPr>
          <a:xfrm>
            <a:off x="7324977" y="2153586"/>
            <a:ext cx="420811" cy="522864"/>
            <a:chOff x="-2310650" y="3525775"/>
            <a:chExt cx="292250" cy="363125"/>
          </a:xfrm>
        </p:grpSpPr>
        <p:sp>
          <p:nvSpPr>
            <p:cNvPr id="7612" name="Google Shape;7612;p8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88"/>
          <p:cNvGrpSpPr/>
          <p:nvPr/>
        </p:nvGrpSpPr>
        <p:grpSpPr>
          <a:xfrm>
            <a:off x="2467638" y="2756270"/>
            <a:ext cx="424195" cy="420775"/>
            <a:chOff x="-5613150" y="3991275"/>
            <a:chExt cx="294600" cy="292225"/>
          </a:xfrm>
        </p:grpSpPr>
        <p:sp>
          <p:nvSpPr>
            <p:cNvPr id="7617" name="Google Shape;7617;p8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8"/>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8"/>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88"/>
          <p:cNvGrpSpPr/>
          <p:nvPr/>
        </p:nvGrpSpPr>
        <p:grpSpPr>
          <a:xfrm>
            <a:off x="5139126" y="1689438"/>
            <a:ext cx="434634" cy="419227"/>
            <a:chOff x="-3768700" y="3253275"/>
            <a:chExt cx="301850" cy="291150"/>
          </a:xfrm>
        </p:grpSpPr>
        <p:sp>
          <p:nvSpPr>
            <p:cNvPr id="7627" name="Google Shape;7627;p8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88"/>
          <p:cNvGrpSpPr/>
          <p:nvPr/>
        </p:nvGrpSpPr>
        <p:grpSpPr>
          <a:xfrm>
            <a:off x="5143209" y="2217090"/>
            <a:ext cx="426462" cy="395865"/>
            <a:chOff x="-3808700" y="3628950"/>
            <a:chExt cx="296175" cy="274925"/>
          </a:xfrm>
        </p:grpSpPr>
        <p:sp>
          <p:nvSpPr>
            <p:cNvPr id="7631" name="Google Shape;7631;p8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88"/>
          <p:cNvGrpSpPr/>
          <p:nvPr/>
        </p:nvGrpSpPr>
        <p:grpSpPr>
          <a:xfrm>
            <a:off x="5208420" y="2756412"/>
            <a:ext cx="419443" cy="420487"/>
            <a:chOff x="-3771675" y="3971775"/>
            <a:chExt cx="291300" cy="292025"/>
          </a:xfrm>
        </p:grpSpPr>
        <p:sp>
          <p:nvSpPr>
            <p:cNvPr id="7635" name="Google Shape;7635;p8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88"/>
          <p:cNvGrpSpPr/>
          <p:nvPr/>
        </p:nvGrpSpPr>
        <p:grpSpPr>
          <a:xfrm>
            <a:off x="7869864" y="1716461"/>
            <a:ext cx="420271" cy="320774"/>
            <a:chOff x="-1951475" y="3273100"/>
            <a:chExt cx="291875" cy="222775"/>
          </a:xfrm>
        </p:grpSpPr>
        <p:sp>
          <p:nvSpPr>
            <p:cNvPr id="7641" name="Google Shape;7641;p8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88"/>
          <p:cNvGrpSpPr/>
          <p:nvPr/>
        </p:nvGrpSpPr>
        <p:grpSpPr>
          <a:xfrm>
            <a:off x="7867344" y="2205191"/>
            <a:ext cx="425310" cy="419659"/>
            <a:chOff x="-1951475" y="3597450"/>
            <a:chExt cx="295375" cy="291450"/>
          </a:xfrm>
        </p:grpSpPr>
        <p:sp>
          <p:nvSpPr>
            <p:cNvPr id="7645" name="Google Shape;7645;p8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8"/>
          <p:cNvGrpSpPr/>
          <p:nvPr/>
        </p:nvGrpSpPr>
        <p:grpSpPr>
          <a:xfrm>
            <a:off x="7869595" y="2756825"/>
            <a:ext cx="444605" cy="419659"/>
            <a:chOff x="-1960150" y="3956600"/>
            <a:chExt cx="308775" cy="291450"/>
          </a:xfrm>
        </p:grpSpPr>
        <p:sp>
          <p:nvSpPr>
            <p:cNvPr id="7650" name="Google Shape;7650;p8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8"/>
          <p:cNvGrpSpPr/>
          <p:nvPr/>
        </p:nvGrpSpPr>
        <p:grpSpPr>
          <a:xfrm>
            <a:off x="1923633" y="3307636"/>
            <a:ext cx="420775" cy="420775"/>
            <a:chOff x="-804700" y="3226500"/>
            <a:chExt cx="292225" cy="292225"/>
          </a:xfrm>
        </p:grpSpPr>
        <p:sp>
          <p:nvSpPr>
            <p:cNvPr id="7653" name="Google Shape;7653;p8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88"/>
          <p:cNvGrpSpPr/>
          <p:nvPr/>
        </p:nvGrpSpPr>
        <p:grpSpPr>
          <a:xfrm>
            <a:off x="3003724" y="1688647"/>
            <a:ext cx="420775" cy="420811"/>
            <a:chOff x="-5251625" y="3272950"/>
            <a:chExt cx="292225" cy="292250"/>
          </a:xfrm>
        </p:grpSpPr>
        <p:sp>
          <p:nvSpPr>
            <p:cNvPr id="7661" name="Google Shape;7661;p8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88"/>
          <p:cNvGrpSpPr/>
          <p:nvPr/>
        </p:nvGrpSpPr>
        <p:grpSpPr>
          <a:xfrm>
            <a:off x="3000322" y="2204348"/>
            <a:ext cx="427578" cy="421351"/>
            <a:chOff x="-5254775" y="3631325"/>
            <a:chExt cx="296950" cy="292625"/>
          </a:xfrm>
        </p:grpSpPr>
        <p:sp>
          <p:nvSpPr>
            <p:cNvPr id="7665" name="Google Shape;7665;p8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88"/>
          <p:cNvGrpSpPr/>
          <p:nvPr/>
        </p:nvGrpSpPr>
        <p:grpSpPr>
          <a:xfrm>
            <a:off x="3016181" y="2756270"/>
            <a:ext cx="419659" cy="420775"/>
            <a:chOff x="-5251625" y="3991275"/>
            <a:chExt cx="291450" cy="292225"/>
          </a:xfrm>
        </p:grpSpPr>
        <p:sp>
          <p:nvSpPr>
            <p:cNvPr id="7673" name="Google Shape;7673;p8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88"/>
          <p:cNvGrpSpPr/>
          <p:nvPr/>
        </p:nvGrpSpPr>
        <p:grpSpPr>
          <a:xfrm>
            <a:off x="5756763" y="1689240"/>
            <a:ext cx="319874" cy="419623"/>
            <a:chOff x="-3365275" y="3253275"/>
            <a:chExt cx="222150" cy="291425"/>
          </a:xfrm>
        </p:grpSpPr>
        <p:sp>
          <p:nvSpPr>
            <p:cNvPr id="7679" name="Google Shape;7679;p8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88"/>
          <p:cNvGrpSpPr/>
          <p:nvPr/>
        </p:nvGrpSpPr>
        <p:grpSpPr>
          <a:xfrm>
            <a:off x="5730701" y="2204058"/>
            <a:ext cx="371998" cy="421927"/>
            <a:chOff x="-3383375" y="3611625"/>
            <a:chExt cx="258350" cy="293025"/>
          </a:xfrm>
        </p:grpSpPr>
        <p:sp>
          <p:nvSpPr>
            <p:cNvPr id="7682" name="Google Shape;7682;p8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88"/>
          <p:cNvGrpSpPr/>
          <p:nvPr/>
        </p:nvGrpSpPr>
        <p:grpSpPr>
          <a:xfrm>
            <a:off x="5793050" y="2756826"/>
            <a:ext cx="271097" cy="419659"/>
            <a:chOff x="-3347950" y="3971575"/>
            <a:chExt cx="188275" cy="291450"/>
          </a:xfrm>
        </p:grpSpPr>
        <p:sp>
          <p:nvSpPr>
            <p:cNvPr id="7685" name="Google Shape;7685;p8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88"/>
          <p:cNvGrpSpPr/>
          <p:nvPr/>
        </p:nvGrpSpPr>
        <p:grpSpPr>
          <a:xfrm>
            <a:off x="842909" y="3307061"/>
            <a:ext cx="371998" cy="421927"/>
            <a:chOff x="-1575775" y="3238300"/>
            <a:chExt cx="258350" cy="293025"/>
          </a:xfrm>
        </p:grpSpPr>
        <p:sp>
          <p:nvSpPr>
            <p:cNvPr id="7689" name="Google Shape;7689;p88"/>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88"/>
          <p:cNvGrpSpPr/>
          <p:nvPr/>
        </p:nvGrpSpPr>
        <p:grpSpPr>
          <a:xfrm>
            <a:off x="2487807" y="3309051"/>
            <a:ext cx="423079" cy="424159"/>
            <a:chOff x="-1591550" y="3597475"/>
            <a:chExt cx="293825" cy="294575"/>
          </a:xfrm>
        </p:grpSpPr>
        <p:sp>
          <p:nvSpPr>
            <p:cNvPr id="7695" name="Google Shape;7695;p8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88"/>
          <p:cNvGrpSpPr/>
          <p:nvPr/>
        </p:nvGrpSpPr>
        <p:grpSpPr>
          <a:xfrm>
            <a:off x="4137277" y="3318663"/>
            <a:ext cx="421927" cy="399248"/>
            <a:chOff x="-1592325" y="3957400"/>
            <a:chExt cx="293025" cy="277275"/>
          </a:xfrm>
        </p:grpSpPr>
        <p:sp>
          <p:nvSpPr>
            <p:cNvPr id="7699" name="Google Shape;7699;p8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88"/>
          <p:cNvGrpSpPr/>
          <p:nvPr/>
        </p:nvGrpSpPr>
        <p:grpSpPr>
          <a:xfrm>
            <a:off x="3624147" y="3310744"/>
            <a:ext cx="369730" cy="420775"/>
            <a:chOff x="-778700" y="3612425"/>
            <a:chExt cx="256775" cy="292225"/>
          </a:xfrm>
        </p:grpSpPr>
        <p:sp>
          <p:nvSpPr>
            <p:cNvPr id="7704" name="Google Shape;7704;p8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88"/>
          <p:cNvGrpSpPr/>
          <p:nvPr/>
        </p:nvGrpSpPr>
        <p:grpSpPr>
          <a:xfrm>
            <a:off x="6095649" y="3828305"/>
            <a:ext cx="340731" cy="387641"/>
            <a:chOff x="7728464" y="1561258"/>
            <a:chExt cx="349719" cy="397866"/>
          </a:xfrm>
        </p:grpSpPr>
        <p:sp>
          <p:nvSpPr>
            <p:cNvPr id="7711" name="Google Shape;7711;p8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88"/>
          <p:cNvGrpSpPr/>
          <p:nvPr/>
        </p:nvGrpSpPr>
        <p:grpSpPr>
          <a:xfrm>
            <a:off x="4018617" y="3828305"/>
            <a:ext cx="387681" cy="387641"/>
            <a:chOff x="5611350" y="1561258"/>
            <a:chExt cx="397907" cy="397866"/>
          </a:xfrm>
        </p:grpSpPr>
        <p:sp>
          <p:nvSpPr>
            <p:cNvPr id="7714" name="Google Shape;7714;p8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88"/>
          <p:cNvGrpSpPr/>
          <p:nvPr/>
        </p:nvGrpSpPr>
        <p:grpSpPr>
          <a:xfrm>
            <a:off x="4537903" y="3925571"/>
            <a:ext cx="387610" cy="193109"/>
            <a:chOff x="6140660" y="1661097"/>
            <a:chExt cx="397835" cy="198202"/>
          </a:xfrm>
        </p:grpSpPr>
        <p:sp>
          <p:nvSpPr>
            <p:cNvPr id="7719" name="Google Shape;7719;p8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88"/>
          <p:cNvGrpSpPr/>
          <p:nvPr/>
        </p:nvGrpSpPr>
        <p:grpSpPr>
          <a:xfrm>
            <a:off x="5057118" y="3828305"/>
            <a:ext cx="387681" cy="387641"/>
            <a:chOff x="6669907" y="1561258"/>
            <a:chExt cx="397907" cy="397866"/>
          </a:xfrm>
        </p:grpSpPr>
        <p:sp>
          <p:nvSpPr>
            <p:cNvPr id="7724" name="Google Shape;7724;p8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88"/>
          <p:cNvGrpSpPr/>
          <p:nvPr/>
        </p:nvGrpSpPr>
        <p:grpSpPr>
          <a:xfrm>
            <a:off x="1942348" y="3885842"/>
            <a:ext cx="387681" cy="272572"/>
            <a:chOff x="3386036" y="1746339"/>
            <a:chExt cx="397907" cy="279762"/>
          </a:xfrm>
        </p:grpSpPr>
        <p:sp>
          <p:nvSpPr>
            <p:cNvPr id="7730" name="Google Shape;7730;p8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88"/>
          <p:cNvGrpSpPr/>
          <p:nvPr/>
        </p:nvGrpSpPr>
        <p:grpSpPr>
          <a:xfrm>
            <a:off x="2980045" y="3828288"/>
            <a:ext cx="387681" cy="387681"/>
            <a:chOff x="4417380" y="1687279"/>
            <a:chExt cx="397907" cy="397907"/>
          </a:xfrm>
        </p:grpSpPr>
        <p:sp>
          <p:nvSpPr>
            <p:cNvPr id="7733" name="Google Shape;7733;p8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88"/>
          <p:cNvGrpSpPr/>
          <p:nvPr/>
        </p:nvGrpSpPr>
        <p:grpSpPr>
          <a:xfrm>
            <a:off x="7926526" y="3308537"/>
            <a:ext cx="387661" cy="387661"/>
            <a:chOff x="2869999" y="1687279"/>
            <a:chExt cx="397887" cy="397887"/>
          </a:xfrm>
        </p:grpSpPr>
        <p:sp>
          <p:nvSpPr>
            <p:cNvPr id="7736" name="Google Shape;7736;p8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88"/>
          <p:cNvGrpSpPr/>
          <p:nvPr/>
        </p:nvGrpSpPr>
        <p:grpSpPr>
          <a:xfrm>
            <a:off x="2461634" y="3828664"/>
            <a:ext cx="386807" cy="386929"/>
            <a:chOff x="3902887" y="1687655"/>
            <a:chExt cx="397010" cy="397135"/>
          </a:xfrm>
        </p:grpSpPr>
        <p:sp>
          <p:nvSpPr>
            <p:cNvPr id="7739" name="Google Shape;7739;p8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88"/>
          <p:cNvGrpSpPr/>
          <p:nvPr/>
        </p:nvGrpSpPr>
        <p:grpSpPr>
          <a:xfrm>
            <a:off x="3499331" y="3828344"/>
            <a:ext cx="387681" cy="387681"/>
            <a:chOff x="4933458" y="1687279"/>
            <a:chExt cx="397907" cy="397907"/>
          </a:xfrm>
        </p:grpSpPr>
        <p:sp>
          <p:nvSpPr>
            <p:cNvPr id="7742" name="Google Shape;7742;p8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88"/>
          <p:cNvGrpSpPr/>
          <p:nvPr/>
        </p:nvGrpSpPr>
        <p:grpSpPr>
          <a:xfrm>
            <a:off x="5273586" y="3308775"/>
            <a:ext cx="387681" cy="387661"/>
            <a:chOff x="266768" y="1721375"/>
            <a:chExt cx="397907" cy="397887"/>
          </a:xfrm>
        </p:grpSpPr>
        <p:sp>
          <p:nvSpPr>
            <p:cNvPr id="7745" name="Google Shape;7745;p8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88"/>
          <p:cNvGrpSpPr/>
          <p:nvPr/>
        </p:nvGrpSpPr>
        <p:grpSpPr>
          <a:xfrm>
            <a:off x="7395588" y="3308924"/>
            <a:ext cx="387539" cy="386888"/>
            <a:chOff x="2408992" y="1722875"/>
            <a:chExt cx="397761" cy="397093"/>
          </a:xfrm>
        </p:grpSpPr>
        <p:sp>
          <p:nvSpPr>
            <p:cNvPr id="7748" name="Google Shape;7748;p8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88"/>
          <p:cNvGrpSpPr/>
          <p:nvPr/>
        </p:nvGrpSpPr>
        <p:grpSpPr>
          <a:xfrm>
            <a:off x="5576404" y="3828305"/>
            <a:ext cx="387641" cy="387641"/>
            <a:chOff x="7199196" y="1561258"/>
            <a:chExt cx="397866" cy="397866"/>
          </a:xfrm>
        </p:grpSpPr>
        <p:sp>
          <p:nvSpPr>
            <p:cNvPr id="7751" name="Google Shape;7751;p8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88"/>
          <p:cNvGrpSpPr/>
          <p:nvPr/>
        </p:nvGrpSpPr>
        <p:grpSpPr>
          <a:xfrm>
            <a:off x="6332282" y="3308537"/>
            <a:ext cx="387661" cy="387661"/>
            <a:chOff x="1379798" y="1723250"/>
            <a:chExt cx="397887" cy="397887"/>
          </a:xfrm>
        </p:grpSpPr>
        <p:sp>
          <p:nvSpPr>
            <p:cNvPr id="7755" name="Google Shape;7755;p8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88"/>
          <p:cNvGrpSpPr/>
          <p:nvPr/>
        </p:nvGrpSpPr>
        <p:grpSpPr>
          <a:xfrm>
            <a:off x="5801242" y="3308537"/>
            <a:ext cx="387641" cy="387661"/>
            <a:chOff x="864491" y="1723250"/>
            <a:chExt cx="397866" cy="397887"/>
          </a:xfrm>
        </p:grpSpPr>
        <p:sp>
          <p:nvSpPr>
            <p:cNvPr id="7760" name="Google Shape;7760;p8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3" name="Google Shape;7763;p88"/>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4" name="Google Shape;7764;p88"/>
          <p:cNvGrpSpPr/>
          <p:nvPr/>
        </p:nvGrpSpPr>
        <p:grpSpPr>
          <a:xfrm>
            <a:off x="6568070" y="3827060"/>
            <a:ext cx="388966" cy="388966"/>
            <a:chOff x="1190625" y="238125"/>
            <a:chExt cx="5235075" cy="5235075"/>
          </a:xfrm>
        </p:grpSpPr>
        <p:sp>
          <p:nvSpPr>
            <p:cNvPr id="7765" name="Google Shape;7765;p8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7" name="Google Shape;7767;p8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71" name="Shape 7771"/>
        <p:cNvGrpSpPr/>
        <p:nvPr/>
      </p:nvGrpSpPr>
      <p:grpSpPr>
        <a:xfrm>
          <a:off x="0" y="0"/>
          <a:ext cx="0" cy="0"/>
          <a:chOff x="0" y="0"/>
          <a:chExt cx="0" cy="0"/>
        </a:xfrm>
      </p:grpSpPr>
      <p:pic>
        <p:nvPicPr>
          <p:cNvPr id="7772" name="Google Shape;7772;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0"/>
          <p:cNvSpPr txBox="1"/>
          <p:nvPr>
            <p:ph type="title"/>
          </p:nvPr>
        </p:nvSpPr>
        <p:spPr>
          <a:xfrm>
            <a:off x="720000" y="535000"/>
            <a:ext cx="5925300" cy="12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243" name="Google Shape;243;p40"/>
          <p:cNvSpPr txBox="1"/>
          <p:nvPr>
            <p:ph idx="1" type="subTitle"/>
          </p:nvPr>
        </p:nvSpPr>
        <p:spPr>
          <a:xfrm>
            <a:off x="4572000" y="3358100"/>
            <a:ext cx="3856800" cy="12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a:t>
            </a:r>
            <a:r>
              <a:rPr b="1" lang="en"/>
              <a:t>brief description</a:t>
            </a:r>
            <a:r>
              <a:rPr lang="en"/>
              <a:t> of the topic you want to talk about here. For example,</a:t>
            </a:r>
            <a:br>
              <a:rPr lang="en"/>
            </a:br>
            <a:r>
              <a:rPr lang="en"/>
              <a:t>if you want to talk about Mercury, you can say that it’s the smallest planet in the entire Solar System</a:t>
            </a:r>
            <a:endParaRPr/>
          </a:p>
        </p:txBody>
      </p:sp>
      <p:cxnSp>
        <p:nvCxnSpPr>
          <p:cNvPr id="244" name="Google Shape;244;p40">
            <a:hlinkClick action="ppaction://hlinkshowjump?jump=nextslide"/>
          </p:cNvPr>
          <p:cNvCxnSpPr/>
          <p:nvPr/>
        </p:nvCxnSpPr>
        <p:spPr>
          <a:xfrm>
            <a:off x="715100" y="44144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1"/>
          <p:cNvSpPr txBox="1"/>
          <p:nvPr>
            <p:ph idx="1" type="subTitle"/>
          </p:nvPr>
        </p:nvSpPr>
        <p:spPr>
          <a:xfrm>
            <a:off x="1189750" y="1742900"/>
            <a:ext cx="2907600" cy="217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250" name="Google Shape;250;p41"/>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a:t>
            </a:r>
            <a:r>
              <a:rPr lang="en"/>
              <a:t> the lead funnel</a:t>
            </a:r>
            <a:endParaRPr/>
          </a:p>
        </p:txBody>
      </p:sp>
      <p:sp>
        <p:nvSpPr>
          <p:cNvPr id="251" name="Google Shape;251;p41"/>
          <p:cNvSpPr txBox="1"/>
          <p:nvPr>
            <p:ph idx="2" type="subTitle"/>
          </p:nvPr>
        </p:nvSpPr>
        <p:spPr>
          <a:xfrm>
            <a:off x="5046650" y="1742900"/>
            <a:ext cx="2907600" cy="217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sadly been considered to be non-habitable for humans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2"/>
          <p:cNvSpPr txBox="1"/>
          <p:nvPr>
            <p:ph type="title"/>
          </p:nvPr>
        </p:nvSpPr>
        <p:spPr>
          <a:xfrm>
            <a:off x="715100" y="535000"/>
            <a:ext cx="38568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 of the presentation</a:t>
            </a:r>
            <a:endParaRPr/>
          </a:p>
        </p:txBody>
      </p:sp>
      <p:sp>
        <p:nvSpPr>
          <p:cNvPr id="257" name="Google Shape;257;p42"/>
          <p:cNvSpPr txBox="1"/>
          <p:nvPr>
            <p:ph idx="1" type="body"/>
          </p:nvPr>
        </p:nvSpPr>
        <p:spPr>
          <a:xfrm>
            <a:off x="715100" y="1636300"/>
            <a:ext cx="3856800" cy="18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0"/>
              </a:spcBef>
              <a:spcAft>
                <a:spcPts val="0"/>
              </a:spcAft>
              <a:buNone/>
            </a:pPr>
            <a:r>
              <a:rPr lang="en"/>
              <a:t>Lists like this one:</a:t>
            </a:r>
            <a:endParaRPr/>
          </a:p>
          <a:p>
            <a:pPr indent="-213359" lvl="0" marL="274320" rtl="0" algn="l">
              <a:spcBef>
                <a:spcPts val="1600"/>
              </a:spcBef>
              <a:spcAft>
                <a:spcPts val="0"/>
              </a:spcAft>
              <a:buClr>
                <a:schemeClr val="lt2"/>
              </a:buClr>
              <a:buSzPts val="1200"/>
              <a:buChar char="■"/>
            </a:pPr>
            <a:r>
              <a:rPr lang="en"/>
              <a:t>They’re simple </a:t>
            </a:r>
            <a:endParaRPr/>
          </a:p>
          <a:p>
            <a:pPr indent="-213359" lvl="0" marL="274320" rtl="0" algn="l">
              <a:spcBef>
                <a:spcPts val="0"/>
              </a:spcBef>
              <a:spcAft>
                <a:spcPts val="0"/>
              </a:spcAft>
              <a:buClr>
                <a:schemeClr val="lt2"/>
              </a:buClr>
              <a:buSzPts val="1200"/>
              <a:buChar char="■"/>
            </a:pPr>
            <a:r>
              <a:rPr lang="en"/>
              <a:t>You can organize your ideas clearly</a:t>
            </a:r>
            <a:endParaRPr/>
          </a:p>
          <a:p>
            <a:pPr indent="-213359" lvl="0" marL="274320" rtl="0" algn="l">
              <a:spcBef>
                <a:spcPts val="0"/>
              </a:spcBef>
              <a:spcAft>
                <a:spcPts val="0"/>
              </a:spcAft>
              <a:buClr>
                <a:schemeClr val="lt2"/>
              </a:buClr>
              <a:buSzPts val="12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a:t>
            </a:r>
            <a:endParaRPr/>
          </a:p>
        </p:txBody>
      </p:sp>
      <p:pic>
        <p:nvPicPr>
          <p:cNvPr id="258" name="Google Shape;258;p42"/>
          <p:cNvPicPr preferRelativeResize="0"/>
          <p:nvPr>
            <p:ph idx="2" type="pic"/>
          </p:nvPr>
        </p:nvPicPr>
        <p:blipFill rotWithShape="1">
          <a:blip r:embed="rId3">
            <a:alphaModFix/>
          </a:blip>
          <a:srcRect b="0" l="0" r="0" t="0"/>
          <a:stretch/>
        </p:blipFill>
        <p:spPr>
          <a:xfrm>
            <a:off x="5715175" y="75"/>
            <a:ext cx="3428900"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3"/>
          <p:cNvSpPr txBox="1"/>
          <p:nvPr>
            <p:ph idx="1" type="subTitle"/>
          </p:nvPr>
        </p:nvSpPr>
        <p:spPr>
          <a:xfrm>
            <a:off x="715100" y="2046500"/>
            <a:ext cx="59301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264" name="Google Shape;264;p4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 audience analysis</a:t>
            </a:r>
            <a:endParaRPr/>
          </a:p>
        </p:txBody>
      </p:sp>
      <p:sp>
        <p:nvSpPr>
          <p:cNvPr id="265" name="Google Shape;265;p43"/>
          <p:cNvSpPr txBox="1"/>
          <p:nvPr>
            <p:ph idx="2" type="subTitle"/>
          </p:nvPr>
        </p:nvSpPr>
        <p:spPr>
          <a:xfrm>
            <a:off x="715100" y="3299000"/>
            <a:ext cx="59301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266" name="Google Shape;266;p43"/>
          <p:cNvSpPr txBox="1"/>
          <p:nvPr>
            <p:ph idx="3" type="subTitle"/>
          </p:nvPr>
        </p:nvSpPr>
        <p:spPr>
          <a:xfrm>
            <a:off x="715100" y="1666700"/>
            <a:ext cx="59301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 needs</a:t>
            </a:r>
            <a:endParaRPr/>
          </a:p>
        </p:txBody>
      </p:sp>
      <p:sp>
        <p:nvSpPr>
          <p:cNvPr id="267" name="Google Shape;267;p43"/>
          <p:cNvSpPr txBox="1"/>
          <p:nvPr>
            <p:ph idx="4" type="subTitle"/>
          </p:nvPr>
        </p:nvSpPr>
        <p:spPr>
          <a:xfrm>
            <a:off x="715100" y="2919200"/>
            <a:ext cx="59301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Pain points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Lead Funnel by Slidesgo">
  <a:themeElements>
    <a:clrScheme name="Simple Light">
      <a:dk1>
        <a:srgbClr val="15110E"/>
      </a:dk1>
      <a:lt1>
        <a:srgbClr val="FFFAF6"/>
      </a:lt1>
      <a:dk2>
        <a:srgbClr val="C2E5F5"/>
      </a:dk2>
      <a:lt2>
        <a:srgbClr val="5296B8"/>
      </a:lt2>
      <a:accent1>
        <a:srgbClr val="135669"/>
      </a:accent1>
      <a:accent2>
        <a:srgbClr val="FFFFFF"/>
      </a:accent2>
      <a:accent3>
        <a:srgbClr val="FFFFFF"/>
      </a:accent3>
      <a:accent4>
        <a:srgbClr val="FFFFFF"/>
      </a:accent4>
      <a:accent5>
        <a:srgbClr val="FFFFFF"/>
      </a:accent5>
      <a:accent6>
        <a:srgbClr val="FFFFFF"/>
      </a:accent6>
      <a:hlink>
        <a:srgbClr val="15110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